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64" r:id="rId4"/>
    <p:sldId id="265" r:id="rId5"/>
    <p:sldId id="266" r:id="rId6"/>
    <p:sldId id="267" r:id="rId7"/>
    <p:sldId id="268" r:id="rId8"/>
    <p:sldId id="269" r:id="rId9"/>
    <p:sldId id="270" r:id="rId10"/>
    <p:sldId id="261" r:id="rId11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gs" Target="tags/tag318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1T22:10:36.37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microsoft.com/office/2007/relationships/hdphoto" Target="../media/image2.wdp"/><Relationship Id="rId20" Type="http://schemas.openxmlformats.org/officeDocument/2006/relationships/image" Target="../media/image1.png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6" Type="http://schemas.microsoft.com/office/2007/relationships/hdphoto" Target="../media/image2.wdp"/><Relationship Id="rId15" Type="http://schemas.openxmlformats.org/officeDocument/2006/relationships/image" Target="../media/image1.png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image" Target="../media/image5.png"/><Relationship Id="rId6" Type="http://schemas.openxmlformats.org/officeDocument/2006/relationships/tags" Target="../tags/tag108.xml"/><Relationship Id="rId5" Type="http://schemas.openxmlformats.org/officeDocument/2006/relationships/image" Target="../media/image4.png"/><Relationship Id="rId4" Type="http://schemas.openxmlformats.org/officeDocument/2006/relationships/tags" Target="../tags/tag107.xml"/><Relationship Id="rId3" Type="http://schemas.openxmlformats.org/officeDocument/2006/relationships/image" Target="../media/image3.png"/><Relationship Id="rId2" Type="http://schemas.openxmlformats.org/officeDocument/2006/relationships/tags" Target="../tags/tag106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7.png"/><Relationship Id="rId4" Type="http://schemas.openxmlformats.org/officeDocument/2006/relationships/tags" Target="../tags/tag116.xml"/><Relationship Id="rId3" Type="http://schemas.openxmlformats.org/officeDocument/2006/relationships/image" Target="../media/image6.png"/><Relationship Id="rId2" Type="http://schemas.openxmlformats.org/officeDocument/2006/relationships/tags" Target="../tags/tag115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image" Target="../media/image9.png"/><Relationship Id="rId6" Type="http://schemas.openxmlformats.org/officeDocument/2006/relationships/tags" Target="../tags/tag124.xml"/><Relationship Id="rId5" Type="http://schemas.openxmlformats.org/officeDocument/2006/relationships/image" Target="../media/image8.png"/><Relationship Id="rId4" Type="http://schemas.openxmlformats.org/officeDocument/2006/relationships/tags" Target="../tags/tag123.xml"/><Relationship Id="rId3" Type="http://schemas.openxmlformats.org/officeDocument/2006/relationships/image" Target="../media/image3.png"/><Relationship Id="rId2" Type="http://schemas.openxmlformats.org/officeDocument/2006/relationships/tags" Target="../tags/tag122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7.png"/><Relationship Id="rId4" Type="http://schemas.openxmlformats.org/officeDocument/2006/relationships/tags" Target="../tags/tag132.xml"/><Relationship Id="rId3" Type="http://schemas.openxmlformats.org/officeDocument/2006/relationships/image" Target="../media/image6.png"/><Relationship Id="rId2" Type="http://schemas.openxmlformats.org/officeDocument/2006/relationships/tags" Target="../tags/tag131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image" Target="../media/image7.png"/><Relationship Id="rId4" Type="http://schemas.openxmlformats.org/officeDocument/2006/relationships/tags" Target="../tags/tag140.xml"/><Relationship Id="rId3" Type="http://schemas.openxmlformats.org/officeDocument/2006/relationships/image" Target="../media/image6.png"/><Relationship Id="rId2" Type="http://schemas.openxmlformats.org/officeDocument/2006/relationships/tags" Target="../tags/tag13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image" Target="../media/image3.png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image" Target="../media/image7.png"/><Relationship Id="rId4" Type="http://schemas.openxmlformats.org/officeDocument/2006/relationships/tags" Target="../tags/tag158.xml"/><Relationship Id="rId3" Type="http://schemas.openxmlformats.org/officeDocument/2006/relationships/image" Target="../media/image6.png"/><Relationship Id="rId2" Type="http://schemas.openxmlformats.org/officeDocument/2006/relationships/tags" Target="../tags/tag157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7.png"/><Relationship Id="rId4" Type="http://schemas.openxmlformats.org/officeDocument/2006/relationships/tags" Target="../tags/tag166.xml"/><Relationship Id="rId3" Type="http://schemas.openxmlformats.org/officeDocument/2006/relationships/image" Target="../media/image6.png"/><Relationship Id="rId2" Type="http://schemas.openxmlformats.org/officeDocument/2006/relationships/tags" Target="../tags/tag165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7.png"/><Relationship Id="rId4" Type="http://schemas.openxmlformats.org/officeDocument/2006/relationships/tags" Target="../tags/tag173.xml"/><Relationship Id="rId3" Type="http://schemas.openxmlformats.org/officeDocument/2006/relationships/image" Target="../media/image6.png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image" Target="../media/image11.png"/><Relationship Id="rId6" Type="http://schemas.openxmlformats.org/officeDocument/2006/relationships/tags" Target="../tags/tag180.xml"/><Relationship Id="rId5" Type="http://schemas.openxmlformats.org/officeDocument/2006/relationships/image" Target="../media/image10.png"/><Relationship Id="rId4" Type="http://schemas.openxmlformats.org/officeDocument/2006/relationships/tags" Target="../tags/tag179.xml"/><Relationship Id="rId3" Type="http://schemas.openxmlformats.org/officeDocument/2006/relationships/image" Target="../media/image3.png"/><Relationship Id="rId2" Type="http://schemas.openxmlformats.org/officeDocument/2006/relationships/tags" Target="../tags/tag178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image" Target="../media/image7.png"/><Relationship Id="rId4" Type="http://schemas.openxmlformats.org/officeDocument/2006/relationships/tags" Target="../tags/tag188.xml"/><Relationship Id="rId3" Type="http://schemas.openxmlformats.org/officeDocument/2006/relationships/image" Target="../media/image6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7.png"/><Relationship Id="rId4" Type="http://schemas.openxmlformats.org/officeDocument/2006/relationships/tags" Target="../tags/tag194.xml"/><Relationship Id="rId3" Type="http://schemas.openxmlformats.org/officeDocument/2006/relationships/image" Target="../media/image6.png"/><Relationship Id="rId2" Type="http://schemas.openxmlformats.org/officeDocument/2006/relationships/tags" Target="../tags/tag193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image" Target="../media/image7.png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image" Target="../media/image7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0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image" Target="../media/image7.png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image" Target="../media/image7.png"/><Relationship Id="rId5" Type="http://schemas.openxmlformats.org/officeDocument/2006/relationships/tags" Target="../tags/tag235.xml"/><Relationship Id="rId4" Type="http://schemas.openxmlformats.org/officeDocument/2006/relationships/image" Target="../media/image6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7" Type="http://schemas.microsoft.com/office/2007/relationships/hdphoto" Target="../media/image2.wdp"/><Relationship Id="rId16" Type="http://schemas.openxmlformats.org/officeDocument/2006/relationships/image" Target="../media/image1.png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45"/>
          <p:cNvSpPr/>
          <p:nvPr>
            <p:custDataLst>
              <p:tags r:id="rId2"/>
            </p:custDataLst>
          </p:nvPr>
        </p:nvSpPr>
        <p:spPr>
          <a:xfrm rot="746688">
            <a:off x="5494338" y="250825"/>
            <a:ext cx="2959100" cy="3073400"/>
          </a:xfrm>
          <a:custGeom>
            <a:avLst/>
            <a:gdLst>
              <a:gd name="connsiteX0" fmla="*/ 0 w 2958463"/>
              <a:gd name="connsiteY0" fmla="*/ 28269 h 3072739"/>
              <a:gd name="connsiteX1" fmla="*/ 128100 w 2958463"/>
              <a:gd name="connsiteY1" fmla="*/ 0 h 3072739"/>
              <a:gd name="connsiteX2" fmla="*/ 2958463 w 2958463"/>
              <a:gd name="connsiteY2" fmla="*/ 2912645 h 3072739"/>
              <a:gd name="connsiteX3" fmla="*/ 2958463 w 2958463"/>
              <a:gd name="connsiteY3" fmla="*/ 3072739 h 3072739"/>
              <a:gd name="connsiteX4" fmla="*/ 0 w 2958463"/>
              <a:gd name="connsiteY4" fmla="*/ 28269 h 307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8463" h="3072739">
                <a:moveTo>
                  <a:pt x="0" y="28269"/>
                </a:moveTo>
                <a:lnTo>
                  <a:pt x="128100" y="0"/>
                </a:lnTo>
                <a:lnTo>
                  <a:pt x="2958463" y="2912645"/>
                </a:lnTo>
                <a:lnTo>
                  <a:pt x="2958463" y="3072739"/>
                </a:lnTo>
                <a:lnTo>
                  <a:pt x="0" y="282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等腰三角形 5"/>
          <p:cNvSpPr/>
          <p:nvPr>
            <p:custDataLst>
              <p:tags r:id="rId3"/>
            </p:custDataLst>
          </p:nvPr>
        </p:nvSpPr>
        <p:spPr>
          <a:xfrm>
            <a:off x="0" y="4397375"/>
            <a:ext cx="1003300" cy="246062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7" name="组合 14"/>
          <p:cNvGrpSpPr/>
          <p:nvPr>
            <p:custDataLst>
              <p:tags r:id="rId4"/>
            </p:custDataLst>
          </p:nvPr>
        </p:nvGrpSpPr>
        <p:grpSpPr bwMode="auto">
          <a:xfrm>
            <a:off x="1295400" y="1522413"/>
            <a:ext cx="315913" cy="315912"/>
            <a:chOff x="1772042" y="1225638"/>
            <a:chExt cx="316282" cy="316282"/>
          </a:xfrm>
        </p:grpSpPr>
        <p:cxnSp>
          <p:nvCxnSpPr>
            <p:cNvPr id="8" name="直接连接符 7"/>
            <p:cNvCxnSpPr/>
            <p:nvPr>
              <p:custDataLst>
                <p:tags r:id="rId5"/>
              </p:custDataLst>
            </p:nvPr>
          </p:nvCxnSpPr>
          <p:spPr>
            <a:xfrm flipH="1">
              <a:off x="1772042" y="1384574"/>
              <a:ext cx="316282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6"/>
              </p:custDataLst>
            </p:nvPr>
          </p:nvCxnSpPr>
          <p:spPr>
            <a:xfrm rot="5400000" flipH="1">
              <a:off x="1772836" y="1383779"/>
              <a:ext cx="316282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任意多边形 12"/>
          <p:cNvSpPr/>
          <p:nvPr>
            <p:custDataLst>
              <p:tags r:id="rId7"/>
            </p:custDataLst>
          </p:nvPr>
        </p:nvSpPr>
        <p:spPr>
          <a:xfrm>
            <a:off x="8496300" y="0"/>
            <a:ext cx="3695700" cy="6858000"/>
          </a:xfrm>
          <a:custGeom>
            <a:avLst/>
            <a:gdLst>
              <a:gd name="connsiteX0" fmla="*/ 0 w 3695696"/>
              <a:gd name="connsiteY0" fmla="*/ 0 h 6858001"/>
              <a:gd name="connsiteX1" fmla="*/ 3695696 w 3695696"/>
              <a:gd name="connsiteY1" fmla="*/ 0 h 6858001"/>
              <a:gd name="connsiteX2" fmla="*/ 3695696 w 3695696"/>
              <a:gd name="connsiteY2" fmla="*/ 6858001 h 6858001"/>
              <a:gd name="connsiteX3" fmla="*/ 3289124 w 3695696"/>
              <a:gd name="connsiteY3" fmla="*/ 6858001 h 6858001"/>
              <a:gd name="connsiteX4" fmla="*/ 0 w 3695696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696" h="6858001">
                <a:moveTo>
                  <a:pt x="0" y="0"/>
                </a:moveTo>
                <a:lnTo>
                  <a:pt x="3695696" y="0"/>
                </a:lnTo>
                <a:lnTo>
                  <a:pt x="3695696" y="6858001"/>
                </a:lnTo>
                <a:lnTo>
                  <a:pt x="3289124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等腰三角形 11"/>
          <p:cNvSpPr/>
          <p:nvPr>
            <p:custDataLst>
              <p:tags r:id="rId8"/>
            </p:custDataLst>
          </p:nvPr>
        </p:nvSpPr>
        <p:spPr>
          <a:xfrm rot="10800000">
            <a:off x="10267950" y="0"/>
            <a:ext cx="1924050" cy="428625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3" name="等腰三角形 12"/>
          <p:cNvSpPr/>
          <p:nvPr>
            <p:custDataLst>
              <p:tags r:id="rId9"/>
            </p:custDataLst>
          </p:nvPr>
        </p:nvSpPr>
        <p:spPr>
          <a:xfrm rot="10800000">
            <a:off x="7061983" y="647700"/>
            <a:ext cx="1501775" cy="12954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4" name="等腰三角形 13"/>
          <p:cNvSpPr/>
          <p:nvPr>
            <p:custDataLst>
              <p:tags r:id="rId10"/>
            </p:custDataLst>
          </p:nvPr>
        </p:nvSpPr>
        <p:spPr>
          <a:xfrm rot="10800000">
            <a:off x="7440035" y="0"/>
            <a:ext cx="1501775" cy="12954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5" name="任意多边形 46"/>
          <p:cNvSpPr/>
          <p:nvPr>
            <p:custDataLst>
              <p:tags r:id="rId11"/>
            </p:custDataLst>
          </p:nvPr>
        </p:nvSpPr>
        <p:spPr>
          <a:xfrm rot="746688">
            <a:off x="6005513" y="92075"/>
            <a:ext cx="1304925" cy="1371600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6" name="等腰三角形 24"/>
          <p:cNvSpPr/>
          <p:nvPr>
            <p:custDataLst>
              <p:tags r:id="rId12"/>
            </p:custDataLst>
          </p:nvPr>
        </p:nvSpPr>
        <p:spPr>
          <a:xfrm rot="10800000">
            <a:off x="9534525" y="2165350"/>
            <a:ext cx="1695450" cy="1693863"/>
          </a:xfrm>
          <a:custGeom>
            <a:avLst/>
            <a:gdLst>
              <a:gd name="connsiteX0" fmla="*/ 0 w 1695930"/>
              <a:gd name="connsiteY0" fmla="*/ 1462009 h 1462009"/>
              <a:gd name="connsiteX1" fmla="*/ 847965 w 1695930"/>
              <a:gd name="connsiteY1" fmla="*/ 0 h 1462009"/>
              <a:gd name="connsiteX2" fmla="*/ 1695930 w 1695930"/>
              <a:gd name="connsiteY2" fmla="*/ 1462009 h 1462009"/>
              <a:gd name="connsiteX3" fmla="*/ 0 w 1695930"/>
              <a:gd name="connsiteY3" fmla="*/ 1462009 h 1462009"/>
              <a:gd name="connsiteX0-1" fmla="*/ 0 w 1695930"/>
              <a:gd name="connsiteY0-2" fmla="*/ 1694237 h 1694237"/>
              <a:gd name="connsiteX1-3" fmla="*/ 862480 w 1695930"/>
              <a:gd name="connsiteY1-4" fmla="*/ 0 h 1694237"/>
              <a:gd name="connsiteX2-5" fmla="*/ 1695930 w 1695930"/>
              <a:gd name="connsiteY2-6" fmla="*/ 1694237 h 1694237"/>
              <a:gd name="connsiteX3-7" fmla="*/ 0 w 1695930"/>
              <a:gd name="connsiteY3-8" fmla="*/ 1694237 h 1694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95930" h="1694237">
                <a:moveTo>
                  <a:pt x="0" y="1694237"/>
                </a:moveTo>
                <a:lnTo>
                  <a:pt x="862480" y="0"/>
                </a:lnTo>
                <a:lnTo>
                  <a:pt x="1695930" y="1694237"/>
                </a:lnTo>
                <a:lnTo>
                  <a:pt x="0" y="16942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cxnSp>
        <p:nvCxnSpPr>
          <p:cNvPr id="18" name="直接连接符 17"/>
          <p:cNvCxnSpPr/>
          <p:nvPr>
            <p:custDataLst>
              <p:tags r:id="rId13"/>
            </p:custDataLst>
          </p:nvPr>
        </p:nvCxnSpPr>
        <p:spPr>
          <a:xfrm>
            <a:off x="1358945" y="4795838"/>
            <a:ext cx="590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1198799" y="2009457"/>
            <a:ext cx="6243723" cy="1198800"/>
          </a:xfrm>
        </p:spPr>
        <p:txBody>
          <a:bodyPr anchor="ctr">
            <a:normAutofit/>
          </a:bodyPr>
          <a:lstStyle>
            <a:lvl1pPr algn="l">
              <a:defRPr sz="6000" spc="600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5"/>
            </p:custDataLst>
          </p:nvPr>
        </p:nvSpPr>
        <p:spPr>
          <a:xfrm>
            <a:off x="1198880" y="3313163"/>
            <a:ext cx="3408680" cy="137985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000" b="1" i="1" spc="3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编辑副标题</a:t>
            </a:r>
            <a:endParaRPr lang="zh-CN" altLang="en-US" noProof="1"/>
          </a:p>
        </p:txBody>
      </p:sp>
      <p:sp>
        <p:nvSpPr>
          <p:cNvPr id="19" name="日期占位符 15"/>
          <p:cNvSpPr>
            <a:spLocks noGrp="1"/>
          </p:cNvSpPr>
          <p:nvPr>
            <p:ph type="dt" sz="half" idx="15"/>
            <p:custDataLst>
              <p:tags r:id="rId1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16"/>
          <p:cNvSpPr>
            <a:spLocks noGrp="1"/>
          </p:cNvSpPr>
          <p:nvPr>
            <p:ph type="ftr" sz="quarter" idx="16"/>
            <p:custDataLst>
              <p:tags r:id="rId1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1" name="灯片编号占位符 17"/>
          <p:cNvSpPr>
            <a:spLocks noGrp="1"/>
          </p:cNvSpPr>
          <p:nvPr>
            <p:ph type="sldNum" sz="quarter" idx="17"/>
            <p:custDataLst>
              <p:tags r:id="rId1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052747" y="409574"/>
            <a:ext cx="4753805" cy="6456590"/>
          </a:xfrm>
          <a:custGeom>
            <a:avLst/>
            <a:gdLst>
              <a:gd name="connsiteX0" fmla="*/ 1645443 w 4753805"/>
              <a:gd name="connsiteY0" fmla="*/ 0 h 6456590"/>
              <a:gd name="connsiteX1" fmla="*/ 2993011 w 4753805"/>
              <a:gd name="connsiteY1" fmla="*/ 2807919 h 6456590"/>
              <a:gd name="connsiteX2" fmla="*/ 2995875 w 4753805"/>
              <a:gd name="connsiteY2" fmla="*/ 2807919 h 6456590"/>
              <a:gd name="connsiteX3" fmla="*/ 4753805 w 4753805"/>
              <a:gd name="connsiteY3" fmla="*/ 6456590 h 6456590"/>
              <a:gd name="connsiteX4" fmla="*/ 1757930 w 4753805"/>
              <a:gd name="connsiteY4" fmla="*/ 6456590 h 6456590"/>
              <a:gd name="connsiteX5" fmla="*/ 0 w 4753805"/>
              <a:gd name="connsiteY5" fmla="*/ 2807919 h 6456590"/>
              <a:gd name="connsiteX6" fmla="*/ 4790 w 4753805"/>
              <a:gd name="connsiteY6" fmla="*/ 2807919 h 6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3805" h="6456590">
                <a:moveTo>
                  <a:pt x="1645443" y="0"/>
                </a:moveTo>
                <a:lnTo>
                  <a:pt x="2993011" y="2807919"/>
                </a:lnTo>
                <a:lnTo>
                  <a:pt x="2995875" y="2807919"/>
                </a:lnTo>
                <a:lnTo>
                  <a:pt x="4753805" y="6456590"/>
                </a:lnTo>
                <a:lnTo>
                  <a:pt x="1757930" y="6456590"/>
                </a:lnTo>
                <a:lnTo>
                  <a:pt x="0" y="2807919"/>
                </a:lnTo>
                <a:lnTo>
                  <a:pt x="4790" y="2807919"/>
                </a:lnTo>
                <a:close/>
              </a:path>
            </a:pathLst>
          </a:custGeom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2326F-068C-4081-A9BE-717E8CE3C58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>
            <p:custDataLst>
              <p:tags r:id="rId2"/>
            </p:custDataLst>
          </p:nvPr>
        </p:nvSpPr>
        <p:spPr>
          <a:xfrm flipH="1">
            <a:off x="11188700" y="4403725"/>
            <a:ext cx="1003300" cy="2460625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任意多边形 45"/>
          <p:cNvSpPr/>
          <p:nvPr>
            <p:custDataLst>
              <p:tags r:id="rId3"/>
            </p:custDataLst>
          </p:nvPr>
        </p:nvSpPr>
        <p:spPr>
          <a:xfrm rot="20853312" flipH="1">
            <a:off x="3738563" y="250825"/>
            <a:ext cx="2959100" cy="3073400"/>
          </a:xfrm>
          <a:custGeom>
            <a:avLst/>
            <a:gdLst>
              <a:gd name="connsiteX0" fmla="*/ 0 w 2958463"/>
              <a:gd name="connsiteY0" fmla="*/ 28269 h 3072739"/>
              <a:gd name="connsiteX1" fmla="*/ 128100 w 2958463"/>
              <a:gd name="connsiteY1" fmla="*/ 0 h 3072739"/>
              <a:gd name="connsiteX2" fmla="*/ 2958463 w 2958463"/>
              <a:gd name="connsiteY2" fmla="*/ 2912645 h 3072739"/>
              <a:gd name="connsiteX3" fmla="*/ 2958463 w 2958463"/>
              <a:gd name="connsiteY3" fmla="*/ 3072739 h 3072739"/>
              <a:gd name="connsiteX4" fmla="*/ 0 w 2958463"/>
              <a:gd name="connsiteY4" fmla="*/ 28269 h 307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8463" h="3072739">
                <a:moveTo>
                  <a:pt x="0" y="28269"/>
                </a:moveTo>
                <a:lnTo>
                  <a:pt x="128100" y="0"/>
                </a:lnTo>
                <a:lnTo>
                  <a:pt x="2958463" y="2912645"/>
                </a:lnTo>
                <a:lnTo>
                  <a:pt x="2958463" y="3072739"/>
                </a:lnTo>
                <a:lnTo>
                  <a:pt x="0" y="282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 12"/>
          <p:cNvSpPr/>
          <p:nvPr>
            <p:custDataLst>
              <p:tags r:id="rId4"/>
            </p:custDataLst>
          </p:nvPr>
        </p:nvSpPr>
        <p:spPr>
          <a:xfrm flipH="1">
            <a:off x="0" y="0"/>
            <a:ext cx="3695700" cy="6858000"/>
          </a:xfrm>
          <a:custGeom>
            <a:avLst/>
            <a:gdLst>
              <a:gd name="connsiteX0" fmla="*/ 0 w 3695696"/>
              <a:gd name="connsiteY0" fmla="*/ 0 h 6858001"/>
              <a:gd name="connsiteX1" fmla="*/ 3695696 w 3695696"/>
              <a:gd name="connsiteY1" fmla="*/ 0 h 6858001"/>
              <a:gd name="connsiteX2" fmla="*/ 3695696 w 3695696"/>
              <a:gd name="connsiteY2" fmla="*/ 6858001 h 6858001"/>
              <a:gd name="connsiteX3" fmla="*/ 3289124 w 3695696"/>
              <a:gd name="connsiteY3" fmla="*/ 6858001 h 6858001"/>
              <a:gd name="connsiteX4" fmla="*/ 0 w 3695696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696" h="6858001">
                <a:moveTo>
                  <a:pt x="0" y="0"/>
                </a:moveTo>
                <a:lnTo>
                  <a:pt x="3695696" y="0"/>
                </a:lnTo>
                <a:lnTo>
                  <a:pt x="3695696" y="6858001"/>
                </a:lnTo>
                <a:lnTo>
                  <a:pt x="3289124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等腰三角形 5"/>
          <p:cNvSpPr/>
          <p:nvPr>
            <p:custDataLst>
              <p:tags r:id="rId5"/>
            </p:custDataLst>
          </p:nvPr>
        </p:nvSpPr>
        <p:spPr>
          <a:xfrm rot="10800000" flipH="1">
            <a:off x="0" y="0"/>
            <a:ext cx="1924050" cy="428625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" name="等腰三角形 6"/>
          <p:cNvSpPr/>
          <p:nvPr>
            <p:custDataLst>
              <p:tags r:id="rId6"/>
            </p:custDataLst>
          </p:nvPr>
        </p:nvSpPr>
        <p:spPr>
          <a:xfrm rot="10800000" flipH="1">
            <a:off x="3628078" y="647700"/>
            <a:ext cx="1503363" cy="12954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等腰三角形 7"/>
          <p:cNvSpPr/>
          <p:nvPr>
            <p:custDataLst>
              <p:tags r:id="rId7"/>
            </p:custDataLst>
          </p:nvPr>
        </p:nvSpPr>
        <p:spPr>
          <a:xfrm rot="10800000" flipH="1">
            <a:off x="3261303" y="0"/>
            <a:ext cx="1503363" cy="12954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任意多边形 46"/>
          <p:cNvSpPr/>
          <p:nvPr>
            <p:custDataLst>
              <p:tags r:id="rId8"/>
            </p:custDataLst>
          </p:nvPr>
        </p:nvSpPr>
        <p:spPr>
          <a:xfrm rot="20853312" flipH="1">
            <a:off x="4881563" y="92075"/>
            <a:ext cx="1304925" cy="1371600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等腰三角形 24"/>
          <p:cNvSpPr/>
          <p:nvPr>
            <p:custDataLst>
              <p:tags r:id="rId9"/>
            </p:custDataLst>
          </p:nvPr>
        </p:nvSpPr>
        <p:spPr>
          <a:xfrm rot="10800000" flipH="1">
            <a:off x="962025" y="2165350"/>
            <a:ext cx="1695450" cy="1693863"/>
          </a:xfrm>
          <a:custGeom>
            <a:avLst/>
            <a:gdLst>
              <a:gd name="connsiteX0" fmla="*/ 0 w 1695930"/>
              <a:gd name="connsiteY0" fmla="*/ 1462009 h 1462009"/>
              <a:gd name="connsiteX1" fmla="*/ 847965 w 1695930"/>
              <a:gd name="connsiteY1" fmla="*/ 0 h 1462009"/>
              <a:gd name="connsiteX2" fmla="*/ 1695930 w 1695930"/>
              <a:gd name="connsiteY2" fmla="*/ 1462009 h 1462009"/>
              <a:gd name="connsiteX3" fmla="*/ 0 w 1695930"/>
              <a:gd name="connsiteY3" fmla="*/ 1462009 h 1462009"/>
              <a:gd name="connsiteX0-1" fmla="*/ 0 w 1695930"/>
              <a:gd name="connsiteY0-2" fmla="*/ 1694237 h 1694237"/>
              <a:gd name="connsiteX1-3" fmla="*/ 862480 w 1695930"/>
              <a:gd name="connsiteY1-4" fmla="*/ 0 h 1694237"/>
              <a:gd name="connsiteX2-5" fmla="*/ 1695930 w 1695930"/>
              <a:gd name="connsiteY2-6" fmla="*/ 1694237 h 1694237"/>
              <a:gd name="connsiteX3-7" fmla="*/ 0 w 1695930"/>
              <a:gd name="connsiteY3-8" fmla="*/ 1694237 h 1694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95930" h="1694237">
                <a:moveTo>
                  <a:pt x="0" y="1694237"/>
                </a:moveTo>
                <a:lnTo>
                  <a:pt x="862480" y="0"/>
                </a:lnTo>
                <a:lnTo>
                  <a:pt x="1695930" y="1694237"/>
                </a:lnTo>
                <a:lnTo>
                  <a:pt x="0" y="16942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5657520" y="2420938"/>
            <a:ext cx="5616118" cy="2016125"/>
          </a:xfrm>
        </p:spPr>
        <p:txBody>
          <a:bodyPr anchor="ctr">
            <a:normAutofit/>
          </a:bodyPr>
          <a:lstStyle>
            <a:lvl1pPr algn="ctr">
              <a:defRPr sz="8000" spc="600"/>
            </a:lvl1pPr>
          </a:lstStyle>
          <a:p>
            <a:r>
              <a:rPr lang="zh-CN" altLang="en-US" noProof="1"/>
              <a:t>编辑标题</a:t>
            </a:r>
            <a:endParaRPr lang="zh-CN" altLang="en-US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9FA83-3AA4-4AB1-AE99-861D1E52AE27}" type="slidenum">
              <a:rPr lang="zh-CN" altLang="en-US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0800000" flipV="1">
            <a:off x="388585" y="409574"/>
            <a:ext cx="4753805" cy="6456590"/>
          </a:xfrm>
          <a:custGeom>
            <a:avLst/>
            <a:gdLst>
              <a:gd name="connsiteX0" fmla="*/ 1645443 w 4753805"/>
              <a:gd name="connsiteY0" fmla="*/ 0 h 6456590"/>
              <a:gd name="connsiteX1" fmla="*/ 2993011 w 4753805"/>
              <a:gd name="connsiteY1" fmla="*/ 2807919 h 6456590"/>
              <a:gd name="connsiteX2" fmla="*/ 2995875 w 4753805"/>
              <a:gd name="connsiteY2" fmla="*/ 2807919 h 6456590"/>
              <a:gd name="connsiteX3" fmla="*/ 4753805 w 4753805"/>
              <a:gd name="connsiteY3" fmla="*/ 6456590 h 6456590"/>
              <a:gd name="connsiteX4" fmla="*/ 1757930 w 4753805"/>
              <a:gd name="connsiteY4" fmla="*/ 6456590 h 6456590"/>
              <a:gd name="connsiteX5" fmla="*/ 0 w 4753805"/>
              <a:gd name="connsiteY5" fmla="*/ 2807919 h 6456590"/>
              <a:gd name="connsiteX6" fmla="*/ 4790 w 4753805"/>
              <a:gd name="connsiteY6" fmla="*/ 2807919 h 6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3805" h="6456590">
                <a:moveTo>
                  <a:pt x="1645443" y="0"/>
                </a:moveTo>
                <a:lnTo>
                  <a:pt x="2993011" y="2807919"/>
                </a:lnTo>
                <a:lnTo>
                  <a:pt x="2995875" y="2807919"/>
                </a:lnTo>
                <a:lnTo>
                  <a:pt x="4753805" y="6456590"/>
                </a:lnTo>
                <a:lnTo>
                  <a:pt x="1757930" y="6456590"/>
                </a:lnTo>
                <a:lnTo>
                  <a:pt x="0" y="2807919"/>
                </a:lnTo>
                <a:lnTo>
                  <a:pt x="4790" y="2807919"/>
                </a:lnTo>
                <a:close/>
              </a:path>
            </a:pathLst>
          </a:custGeom>
        </p:spPr>
      </p:pic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图层 9.png图层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pic>
        <p:nvPicPr>
          <p:cNvPr id="4" name="image 101" descr="C:\Users\Administrator\Desktop\画板 2-2.png画板 2-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946265" y="311"/>
            <a:ext cx="52451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image 101" descr="C:\Users\Administrator\Desktop\画板 3-1.png画板 3-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-635" y="16827"/>
            <a:ext cx="557632" cy="68592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/>
          <p:nvPr>
            <p:ph type="body" idx="1" hasCustomPrompt="1"/>
            <p:custDataLst>
              <p:tags r:id="rId11"/>
            </p:custDataLst>
          </p:nvPr>
        </p:nvSpPr>
        <p:spPr>
          <a:xfrm>
            <a:off x="868680" y="4780332"/>
            <a:ext cx="4801222" cy="1057252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11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6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868680" y="1010243"/>
            <a:ext cx="2673972" cy="1201514"/>
          </a:xfrm>
          <a:ln>
            <a:noFill/>
          </a:ln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 w="2381" cmpd="sng">
                  <a:noFill/>
                </a:ln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3" hasCustomPrompt="1"/>
            <p:custDataLst>
              <p:tags r:id="rId13"/>
            </p:custDataLst>
          </p:nvPr>
        </p:nvSpPr>
        <p:spPr>
          <a:xfrm>
            <a:off x="868680" y="2270177"/>
            <a:ext cx="4801222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2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95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7" name="图片 6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图层 9.png图层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318"/>
          </a:xfrm>
          <a:prstGeom prst="rect">
            <a:avLst/>
          </a:prstGeom>
        </p:spPr>
      </p:pic>
      <p:pic>
        <p:nvPicPr>
          <p:cNvPr id="3" name="图片 2" descr="C:\Users\Administrator\Desktop\画板 1 拷贝.png画板 1 拷贝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4240045" cy="6858000"/>
          </a:xfrm>
          <a:prstGeom prst="rect">
            <a:avLst/>
          </a:prstGeom>
        </p:spPr>
      </p:pic>
      <p:pic>
        <p:nvPicPr>
          <p:cNvPr id="2" name="图片 1" descr="C:\Users\Administrator\Desktop\画板 1 拷贝 2.png画板 1 拷贝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894840" y="3981148"/>
            <a:ext cx="1041134" cy="583128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1"/>
            </p:custDataLst>
          </p:nvPr>
        </p:nvCxnSpPr>
        <p:spPr>
          <a:xfrm>
            <a:off x="6353174" y="3439939"/>
            <a:ext cx="936534" cy="0"/>
          </a:xfrm>
          <a:prstGeom prst="line">
            <a:avLst/>
          </a:prstGeom>
          <a:ln w="444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/>
          <p:nvPr>
            <p:ph type="ctrTitle" idx="2" hasCustomPrompt="1"/>
            <p:custDataLst>
              <p:tags r:id="rId12"/>
            </p:custDataLst>
          </p:nvPr>
        </p:nvSpPr>
        <p:spPr>
          <a:xfrm>
            <a:off x="6170294" y="2628698"/>
            <a:ext cx="4033031" cy="583565"/>
          </a:xfr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900" b="0" i="0" u="none" strike="noStrike" kern="0" cap="none" spc="0" normalizeH="0" baseline="0" noProof="1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汉仪雅酷黑 95W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3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6170294" y="3939958"/>
            <a:ext cx="5199177" cy="1258774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just" defTabSz="914400" rtl="0" eaLnBrk="1" fontAlgn="auto" latinLnBrk="0" hangingPunct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600" b="0" i="0" u="none" strike="noStrike" kern="0" cap="none" spc="0" normalizeH="0" baseline="0" noProof="1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8" name="图片 7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10" name="图片 9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图层 9.png图层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318"/>
            <a:ext cx="12192000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8" name="图片 7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46"/>
          <p:cNvSpPr/>
          <p:nvPr>
            <p:custDataLst>
              <p:tags r:id="rId2"/>
            </p:custDataLst>
          </p:nvPr>
        </p:nvSpPr>
        <p:spPr>
          <a:xfrm rot="746688">
            <a:off x="11557000" y="5489575"/>
            <a:ext cx="711200" cy="747713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 46"/>
          <p:cNvSpPr/>
          <p:nvPr>
            <p:custDataLst>
              <p:tags r:id="rId3"/>
            </p:custDataLst>
          </p:nvPr>
        </p:nvSpPr>
        <p:spPr>
          <a:xfrm rot="746688">
            <a:off x="-77788" y="722313"/>
            <a:ext cx="711201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任意多边形 46"/>
          <p:cNvSpPr/>
          <p:nvPr>
            <p:custDataLst>
              <p:tags r:id="rId4"/>
            </p:custDataLst>
          </p:nvPr>
        </p:nvSpPr>
        <p:spPr>
          <a:xfrm rot="746688">
            <a:off x="-55563" y="68263"/>
            <a:ext cx="712788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" name="任意多边形 46"/>
          <p:cNvSpPr/>
          <p:nvPr>
            <p:custDataLst>
              <p:tags r:id="rId5"/>
            </p:custDataLst>
          </p:nvPr>
        </p:nvSpPr>
        <p:spPr>
          <a:xfrm rot="746688">
            <a:off x="11552238" y="6053138"/>
            <a:ext cx="711200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任意多边形: 形状 7"/>
          <p:cNvSpPr/>
          <p:nvPr>
            <p:custDataLst>
              <p:tags r:id="rId6"/>
            </p:custDataLst>
          </p:nvPr>
        </p:nvSpPr>
        <p:spPr>
          <a:xfrm>
            <a:off x="10974388" y="0"/>
            <a:ext cx="1217612" cy="2540000"/>
          </a:xfrm>
          <a:custGeom>
            <a:avLst/>
            <a:gdLst>
              <a:gd name="connsiteX0" fmla="*/ 0 w 1218152"/>
              <a:gd name="connsiteY0" fmla="*/ 0 h 2539914"/>
              <a:gd name="connsiteX1" fmla="*/ 1218152 w 1218152"/>
              <a:gd name="connsiteY1" fmla="*/ 0 h 2539914"/>
              <a:gd name="connsiteX2" fmla="*/ 1218152 w 1218152"/>
              <a:gd name="connsiteY2" fmla="*/ 2539914 h 253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8152" h="2539914">
                <a:moveTo>
                  <a:pt x="0" y="0"/>
                </a:moveTo>
                <a:lnTo>
                  <a:pt x="1218152" y="0"/>
                </a:lnTo>
                <a:lnTo>
                  <a:pt x="1218152" y="25399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9" name="任意多边形: 形状 8"/>
          <p:cNvSpPr/>
          <p:nvPr>
            <p:custDataLst>
              <p:tags r:id="rId7"/>
            </p:custDataLst>
          </p:nvPr>
        </p:nvSpPr>
        <p:spPr>
          <a:xfrm rot="10800000">
            <a:off x="11679238" y="0"/>
            <a:ext cx="512762" cy="1141413"/>
          </a:xfrm>
          <a:custGeom>
            <a:avLst/>
            <a:gdLst>
              <a:gd name="connsiteX0" fmla="*/ 512148 w 512148"/>
              <a:gd name="connsiteY0" fmla="*/ 1140923 h 1140923"/>
              <a:gd name="connsiteX1" fmla="*/ 0 w 512148"/>
              <a:gd name="connsiteY1" fmla="*/ 1140923 h 1140923"/>
              <a:gd name="connsiteX2" fmla="*/ 0 w 512148"/>
              <a:gd name="connsiteY2" fmla="*/ 0 h 114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148" h="1140923">
                <a:moveTo>
                  <a:pt x="512148" y="1140923"/>
                </a:moveTo>
                <a:lnTo>
                  <a:pt x="0" y="11409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0" name="等腰三角形 24"/>
          <p:cNvSpPr/>
          <p:nvPr>
            <p:custDataLst>
              <p:tags r:id="rId8"/>
            </p:custDataLst>
          </p:nvPr>
        </p:nvSpPr>
        <p:spPr>
          <a:xfrm rot="10800000">
            <a:off x="11387138" y="863600"/>
            <a:ext cx="676275" cy="674688"/>
          </a:xfrm>
          <a:custGeom>
            <a:avLst/>
            <a:gdLst>
              <a:gd name="connsiteX0" fmla="*/ 0 w 1695930"/>
              <a:gd name="connsiteY0" fmla="*/ 1462009 h 1462009"/>
              <a:gd name="connsiteX1" fmla="*/ 847965 w 1695930"/>
              <a:gd name="connsiteY1" fmla="*/ 0 h 1462009"/>
              <a:gd name="connsiteX2" fmla="*/ 1695930 w 1695930"/>
              <a:gd name="connsiteY2" fmla="*/ 1462009 h 1462009"/>
              <a:gd name="connsiteX3" fmla="*/ 0 w 1695930"/>
              <a:gd name="connsiteY3" fmla="*/ 1462009 h 1462009"/>
              <a:gd name="connsiteX0-1" fmla="*/ 0 w 1695930"/>
              <a:gd name="connsiteY0-2" fmla="*/ 1694237 h 1694237"/>
              <a:gd name="connsiteX1-3" fmla="*/ 862480 w 1695930"/>
              <a:gd name="connsiteY1-4" fmla="*/ 0 h 1694237"/>
              <a:gd name="connsiteX2-5" fmla="*/ 1695930 w 1695930"/>
              <a:gd name="connsiteY2-6" fmla="*/ 1694237 h 1694237"/>
              <a:gd name="connsiteX3-7" fmla="*/ 0 w 1695930"/>
              <a:gd name="connsiteY3-8" fmla="*/ 1694237 h 1694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95930" h="1694237">
                <a:moveTo>
                  <a:pt x="0" y="1694237"/>
                </a:moveTo>
                <a:lnTo>
                  <a:pt x="862480" y="0"/>
                </a:lnTo>
                <a:lnTo>
                  <a:pt x="1695930" y="1694237"/>
                </a:lnTo>
                <a:lnTo>
                  <a:pt x="0" y="16942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1" name="等腰三角形 6"/>
          <p:cNvSpPr/>
          <p:nvPr>
            <p:custDataLst>
              <p:tags r:id="rId9"/>
            </p:custDataLst>
          </p:nvPr>
        </p:nvSpPr>
        <p:spPr>
          <a:xfrm>
            <a:off x="0" y="5688013"/>
            <a:ext cx="481013" cy="1179512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等腰三角形 11"/>
          <p:cNvSpPr/>
          <p:nvPr>
            <p:custDataLst>
              <p:tags r:id="rId10"/>
            </p:custDataLst>
          </p:nvPr>
        </p:nvSpPr>
        <p:spPr>
          <a:xfrm>
            <a:off x="392113" y="5200650"/>
            <a:ext cx="676275" cy="165735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23888" y="406800"/>
            <a:ext cx="10944225" cy="86360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2"/>
            </p:custDataLst>
          </p:nvPr>
        </p:nvSpPr>
        <p:spPr>
          <a:xfrm>
            <a:off x="623888" y="1412875"/>
            <a:ext cx="10944224" cy="48958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7" name="图片 6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2" name="图片 1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图层 9.png图层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10636" y="-318"/>
            <a:ext cx="12203430" cy="6878639"/>
          </a:xfrm>
          <a:prstGeom prst="rect">
            <a:avLst/>
          </a:prstGeom>
        </p:spPr>
      </p:pic>
      <p:pic>
        <p:nvPicPr>
          <p:cNvPr id="6" name="图片 5" descr="C:\Users\Administrator\Desktop\画板 1 拷贝-4.png画板 1 拷贝-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10636" y="0"/>
            <a:ext cx="1969765" cy="1726552"/>
          </a:xfrm>
          <a:prstGeom prst="rect">
            <a:avLst/>
          </a:prstGeom>
        </p:spPr>
      </p:pic>
      <p:pic>
        <p:nvPicPr>
          <p:cNvPr id="2" name="图片 1" descr="C:\Users\Administrator\Desktop\画板 1 拷贝 2-2.png画板 1 拷贝 2-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984" y="2338946"/>
            <a:ext cx="5554811" cy="453905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1"/>
          <p:cNvSpPr/>
          <p:nvPr>
            <p:ph type="body" idx="3" hasCustomPrompt="1"/>
            <p:custDataLst>
              <p:tags r:id="rId11"/>
            </p:custDataLst>
          </p:nvPr>
        </p:nvSpPr>
        <p:spPr>
          <a:xfrm>
            <a:off x="1541145" y="1737366"/>
            <a:ext cx="2425052" cy="962659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5200" b="0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9" name="标题 2"/>
          <p:cNvSpPr/>
          <p:nvPr>
            <p:ph type="title" idx="4" hasCustomPrompt="1"/>
            <p:custDataLst>
              <p:tags r:id="rId12"/>
            </p:custDataLst>
          </p:nvPr>
        </p:nvSpPr>
        <p:spPr>
          <a:xfrm>
            <a:off x="1541145" y="2792735"/>
            <a:ext cx="5904217" cy="1254125"/>
          </a:xfrm>
          <a:noFill/>
          <a:ln>
            <a:noFill/>
          </a:ln>
        </p:spPr>
        <p:txBody>
          <a:bodyPr vert="horz" wrap="square" lIns="101600" tIns="38100" rIns="635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95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0" name="文本占位符 4"/>
          <p:cNvSpPr/>
          <p:nvPr>
            <p:ph type="body" idx="5" hasCustomPrompt="1"/>
            <p:custDataLst>
              <p:tags r:id="rId13"/>
            </p:custDataLst>
          </p:nvPr>
        </p:nvSpPr>
        <p:spPr>
          <a:xfrm>
            <a:off x="1541780" y="4443735"/>
            <a:ext cx="2424417" cy="608306"/>
          </a:xfrm>
          <a:noFill/>
          <a:ln>
            <a:noFill/>
          </a:ln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55W" panose="00020600040101010101" charset="-122"/>
                <a:cs typeface="+mn-cs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画板 2.png画板 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8" name="图片 7" descr="C:\Users\Administrator\Desktop\画板 2 拷贝.png画板 2 拷贝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238848" y="5409060"/>
            <a:ext cx="1953139" cy="1448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369017" y="5505613"/>
            <a:ext cx="1822970" cy="13523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238848" y="5409060"/>
            <a:ext cx="1953139" cy="14489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C:\Users\Administrator\Desktop\画板 2.png画板 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0" y="5547374"/>
            <a:ext cx="1767132" cy="1310614"/>
          </a:xfrm>
          <a:prstGeom prst="rect">
            <a:avLst/>
          </a:prstGeom>
        </p:spPr>
      </p:pic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10424687" y="5546903"/>
            <a:ext cx="1767313" cy="1311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2"/>
          <p:cNvSpPr/>
          <p:nvPr>
            <p:custDataLst>
              <p:tags r:id="rId2"/>
            </p:custDataLst>
          </p:nvPr>
        </p:nvSpPr>
        <p:spPr>
          <a:xfrm>
            <a:off x="8496300" y="0"/>
            <a:ext cx="3695700" cy="6858000"/>
          </a:xfrm>
          <a:custGeom>
            <a:avLst/>
            <a:gdLst>
              <a:gd name="connsiteX0" fmla="*/ 0 w 3695696"/>
              <a:gd name="connsiteY0" fmla="*/ 0 h 6858001"/>
              <a:gd name="connsiteX1" fmla="*/ 3695696 w 3695696"/>
              <a:gd name="connsiteY1" fmla="*/ 0 h 6858001"/>
              <a:gd name="connsiteX2" fmla="*/ 3695696 w 3695696"/>
              <a:gd name="connsiteY2" fmla="*/ 6858001 h 6858001"/>
              <a:gd name="connsiteX3" fmla="*/ 3289124 w 3695696"/>
              <a:gd name="connsiteY3" fmla="*/ 6858001 h 6858001"/>
              <a:gd name="connsiteX4" fmla="*/ 0 w 3695696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5696" h="6858001">
                <a:moveTo>
                  <a:pt x="0" y="0"/>
                </a:moveTo>
                <a:lnTo>
                  <a:pt x="3695696" y="0"/>
                </a:lnTo>
                <a:lnTo>
                  <a:pt x="3695696" y="6858001"/>
                </a:lnTo>
                <a:lnTo>
                  <a:pt x="3289124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等腰三角形 4"/>
          <p:cNvSpPr/>
          <p:nvPr>
            <p:custDataLst>
              <p:tags r:id="rId3"/>
            </p:custDataLst>
          </p:nvPr>
        </p:nvSpPr>
        <p:spPr>
          <a:xfrm rot="10800000">
            <a:off x="10267950" y="0"/>
            <a:ext cx="1924050" cy="428625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等腰三角形 5"/>
          <p:cNvSpPr/>
          <p:nvPr>
            <p:custDataLst>
              <p:tags r:id="rId4"/>
            </p:custDataLst>
          </p:nvPr>
        </p:nvSpPr>
        <p:spPr>
          <a:xfrm rot="10800000">
            <a:off x="7061983" y="647700"/>
            <a:ext cx="1501775" cy="12954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7" name="等腰三角形 6"/>
          <p:cNvSpPr/>
          <p:nvPr>
            <p:custDataLst>
              <p:tags r:id="rId5"/>
            </p:custDataLst>
          </p:nvPr>
        </p:nvSpPr>
        <p:spPr>
          <a:xfrm rot="10800000">
            <a:off x="7440035" y="0"/>
            <a:ext cx="1501775" cy="12954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8" name="等腰三角形 24"/>
          <p:cNvSpPr/>
          <p:nvPr>
            <p:custDataLst>
              <p:tags r:id="rId6"/>
            </p:custDataLst>
          </p:nvPr>
        </p:nvSpPr>
        <p:spPr>
          <a:xfrm rot="10800000">
            <a:off x="9534525" y="2165350"/>
            <a:ext cx="1695450" cy="1693863"/>
          </a:xfrm>
          <a:custGeom>
            <a:avLst/>
            <a:gdLst>
              <a:gd name="connsiteX0" fmla="*/ 0 w 1695930"/>
              <a:gd name="connsiteY0" fmla="*/ 1462009 h 1462009"/>
              <a:gd name="connsiteX1" fmla="*/ 847965 w 1695930"/>
              <a:gd name="connsiteY1" fmla="*/ 0 h 1462009"/>
              <a:gd name="connsiteX2" fmla="*/ 1695930 w 1695930"/>
              <a:gd name="connsiteY2" fmla="*/ 1462009 h 1462009"/>
              <a:gd name="connsiteX3" fmla="*/ 0 w 1695930"/>
              <a:gd name="connsiteY3" fmla="*/ 1462009 h 1462009"/>
              <a:gd name="connsiteX0-1" fmla="*/ 0 w 1695930"/>
              <a:gd name="connsiteY0-2" fmla="*/ 1694237 h 1694237"/>
              <a:gd name="connsiteX1-3" fmla="*/ 862480 w 1695930"/>
              <a:gd name="connsiteY1-4" fmla="*/ 0 h 1694237"/>
              <a:gd name="connsiteX2-5" fmla="*/ 1695930 w 1695930"/>
              <a:gd name="connsiteY2-6" fmla="*/ 1694237 h 1694237"/>
              <a:gd name="connsiteX3-7" fmla="*/ 0 w 1695930"/>
              <a:gd name="connsiteY3-8" fmla="*/ 1694237 h 16942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695930" h="1694237">
                <a:moveTo>
                  <a:pt x="0" y="1694237"/>
                </a:moveTo>
                <a:lnTo>
                  <a:pt x="862480" y="0"/>
                </a:lnTo>
                <a:lnTo>
                  <a:pt x="1695930" y="1694237"/>
                </a:lnTo>
                <a:lnTo>
                  <a:pt x="0" y="169423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0" name="组合 14"/>
          <p:cNvGrpSpPr/>
          <p:nvPr>
            <p:custDataLst>
              <p:tags r:id="rId7"/>
            </p:custDataLst>
          </p:nvPr>
        </p:nvGrpSpPr>
        <p:grpSpPr bwMode="auto">
          <a:xfrm flipH="1">
            <a:off x="-312738" y="88900"/>
            <a:ext cx="2957513" cy="3230563"/>
            <a:chOff x="-313138" y="88946"/>
            <a:chExt cx="2958463" cy="3230885"/>
          </a:xfrm>
        </p:grpSpPr>
        <p:sp>
          <p:nvSpPr>
            <p:cNvPr id="11" name="任意多边形 45"/>
            <p:cNvSpPr/>
            <p:nvPr>
              <p:custDataLst>
                <p:tags r:id="rId8"/>
              </p:custDataLst>
            </p:nvPr>
          </p:nvSpPr>
          <p:spPr>
            <a:xfrm rot="746688">
              <a:off x="-313138" y="247712"/>
              <a:ext cx="2958463" cy="3072119"/>
            </a:xfrm>
            <a:custGeom>
              <a:avLst/>
              <a:gdLst>
                <a:gd name="connsiteX0" fmla="*/ 0 w 2958463"/>
                <a:gd name="connsiteY0" fmla="*/ 28269 h 3072739"/>
                <a:gd name="connsiteX1" fmla="*/ 128100 w 2958463"/>
                <a:gd name="connsiteY1" fmla="*/ 0 h 3072739"/>
                <a:gd name="connsiteX2" fmla="*/ 2958463 w 2958463"/>
                <a:gd name="connsiteY2" fmla="*/ 2912645 h 3072739"/>
                <a:gd name="connsiteX3" fmla="*/ 2958463 w 2958463"/>
                <a:gd name="connsiteY3" fmla="*/ 3072739 h 3072739"/>
                <a:gd name="connsiteX4" fmla="*/ 0 w 2958463"/>
                <a:gd name="connsiteY4" fmla="*/ 28269 h 3072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8463" h="3072739">
                  <a:moveTo>
                    <a:pt x="0" y="28269"/>
                  </a:moveTo>
                  <a:lnTo>
                    <a:pt x="128100" y="0"/>
                  </a:lnTo>
                  <a:lnTo>
                    <a:pt x="2958463" y="2912645"/>
                  </a:lnTo>
                  <a:lnTo>
                    <a:pt x="2958463" y="3072739"/>
                  </a:lnTo>
                  <a:lnTo>
                    <a:pt x="0" y="282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" name="任意多边形 46"/>
            <p:cNvSpPr/>
            <p:nvPr>
              <p:custDataLst>
                <p:tags r:id="rId9"/>
              </p:custDataLst>
            </p:nvPr>
          </p:nvSpPr>
          <p:spPr>
            <a:xfrm rot="746688">
              <a:off x="196613" y="88946"/>
              <a:ext cx="1305344" cy="1371737"/>
            </a:xfrm>
            <a:custGeom>
              <a:avLst/>
              <a:gdLst>
                <a:gd name="connsiteX0" fmla="*/ 0 w 1305254"/>
                <a:gd name="connsiteY0" fmla="*/ 28270 h 1371469"/>
                <a:gd name="connsiteX1" fmla="*/ 128101 w 1305254"/>
                <a:gd name="connsiteY1" fmla="*/ 0 h 1371469"/>
                <a:gd name="connsiteX2" fmla="*/ 1305254 w 1305254"/>
                <a:gd name="connsiteY2" fmla="*/ 1211374 h 1371469"/>
                <a:gd name="connsiteX3" fmla="*/ 1305253 w 1305254"/>
                <a:gd name="connsiteY3" fmla="*/ 1371469 h 1371469"/>
                <a:gd name="connsiteX4" fmla="*/ 0 w 1305254"/>
                <a:gd name="connsiteY4" fmla="*/ 28270 h 137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254" h="1371469">
                  <a:moveTo>
                    <a:pt x="0" y="28270"/>
                  </a:moveTo>
                  <a:lnTo>
                    <a:pt x="128101" y="0"/>
                  </a:lnTo>
                  <a:lnTo>
                    <a:pt x="1305254" y="1211374"/>
                  </a:lnTo>
                  <a:lnTo>
                    <a:pt x="1305253" y="1371469"/>
                  </a:lnTo>
                  <a:lnTo>
                    <a:pt x="0" y="2827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884282" y="3414578"/>
            <a:ext cx="5017135" cy="86317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单击此处编辑标题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1884281" y="4332272"/>
            <a:ext cx="5017134" cy="11122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052747" y="409574"/>
            <a:ext cx="4753805" cy="6456590"/>
          </a:xfrm>
          <a:custGeom>
            <a:avLst/>
            <a:gdLst>
              <a:gd name="connsiteX0" fmla="*/ 1645443 w 4753805"/>
              <a:gd name="connsiteY0" fmla="*/ 0 h 6456590"/>
              <a:gd name="connsiteX1" fmla="*/ 2993011 w 4753805"/>
              <a:gd name="connsiteY1" fmla="*/ 2807919 h 6456590"/>
              <a:gd name="connsiteX2" fmla="*/ 2995875 w 4753805"/>
              <a:gd name="connsiteY2" fmla="*/ 2807919 h 6456590"/>
              <a:gd name="connsiteX3" fmla="*/ 4753805 w 4753805"/>
              <a:gd name="connsiteY3" fmla="*/ 6456590 h 6456590"/>
              <a:gd name="connsiteX4" fmla="*/ 1757930 w 4753805"/>
              <a:gd name="connsiteY4" fmla="*/ 6456590 h 6456590"/>
              <a:gd name="connsiteX5" fmla="*/ 0 w 4753805"/>
              <a:gd name="connsiteY5" fmla="*/ 2807919 h 6456590"/>
              <a:gd name="connsiteX6" fmla="*/ 4790 w 4753805"/>
              <a:gd name="connsiteY6" fmla="*/ 2807919 h 6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3805" h="6456590">
                <a:moveTo>
                  <a:pt x="1645443" y="0"/>
                </a:moveTo>
                <a:lnTo>
                  <a:pt x="2993011" y="2807919"/>
                </a:lnTo>
                <a:lnTo>
                  <a:pt x="2995875" y="2807919"/>
                </a:lnTo>
                <a:lnTo>
                  <a:pt x="4753805" y="6456590"/>
                </a:lnTo>
                <a:lnTo>
                  <a:pt x="1757930" y="6456590"/>
                </a:lnTo>
                <a:lnTo>
                  <a:pt x="0" y="2807919"/>
                </a:lnTo>
                <a:lnTo>
                  <a:pt x="4790" y="2807919"/>
                </a:lnTo>
                <a:close/>
              </a:path>
            </a:pathLst>
          </a:cu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tIns="38100" rIns="76200" bIns="3810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单击此处编辑文本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tIns="38100" rIns="76200" bIns="3810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  <a:endParaRPr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noProof="1"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6"/>
          <p:cNvSpPr/>
          <p:nvPr>
            <p:custDataLst>
              <p:tags r:id="rId2"/>
            </p:custDataLst>
          </p:nvPr>
        </p:nvSpPr>
        <p:spPr>
          <a:xfrm rot="746688">
            <a:off x="11557000" y="5489575"/>
            <a:ext cx="711200" cy="747713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" name="任意多边形 46"/>
          <p:cNvSpPr/>
          <p:nvPr>
            <p:custDataLst>
              <p:tags r:id="rId3"/>
            </p:custDataLst>
          </p:nvPr>
        </p:nvSpPr>
        <p:spPr>
          <a:xfrm rot="746688">
            <a:off x="-77788" y="722313"/>
            <a:ext cx="711201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4" name="任意多边形 46"/>
          <p:cNvSpPr/>
          <p:nvPr>
            <p:custDataLst>
              <p:tags r:id="rId4"/>
            </p:custDataLst>
          </p:nvPr>
        </p:nvSpPr>
        <p:spPr>
          <a:xfrm rot="746688">
            <a:off x="-55563" y="68263"/>
            <a:ext cx="712788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" name="任意多边形 46"/>
          <p:cNvSpPr/>
          <p:nvPr>
            <p:custDataLst>
              <p:tags r:id="rId5"/>
            </p:custDataLst>
          </p:nvPr>
        </p:nvSpPr>
        <p:spPr>
          <a:xfrm rot="746688">
            <a:off x="11552238" y="6053138"/>
            <a:ext cx="711200" cy="747712"/>
          </a:xfrm>
          <a:custGeom>
            <a:avLst/>
            <a:gdLst>
              <a:gd name="connsiteX0" fmla="*/ 0 w 1305254"/>
              <a:gd name="connsiteY0" fmla="*/ 28270 h 1371469"/>
              <a:gd name="connsiteX1" fmla="*/ 128101 w 1305254"/>
              <a:gd name="connsiteY1" fmla="*/ 0 h 1371469"/>
              <a:gd name="connsiteX2" fmla="*/ 1305254 w 1305254"/>
              <a:gd name="connsiteY2" fmla="*/ 1211374 h 1371469"/>
              <a:gd name="connsiteX3" fmla="*/ 1305253 w 1305254"/>
              <a:gd name="connsiteY3" fmla="*/ 1371469 h 1371469"/>
              <a:gd name="connsiteX4" fmla="*/ 0 w 1305254"/>
              <a:gd name="connsiteY4" fmla="*/ 28270 h 137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5254" h="1371469">
                <a:moveTo>
                  <a:pt x="0" y="28270"/>
                </a:moveTo>
                <a:lnTo>
                  <a:pt x="128101" y="0"/>
                </a:lnTo>
                <a:lnTo>
                  <a:pt x="1305254" y="1211374"/>
                </a:lnTo>
                <a:lnTo>
                  <a:pt x="1305253" y="1371469"/>
                </a:lnTo>
                <a:lnTo>
                  <a:pt x="0" y="282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 noProof="1">
                <a:sym typeface="+mn-ea"/>
              </a:rPr>
              <a:t>单击图标添加图片</a:t>
            </a:r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rtlCol="0" anchor="ctr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noProof="1">
                <a:sym typeface="+mn-ea"/>
              </a:rPr>
              <a:t>单击此处编辑母版标题样式</a:t>
            </a:r>
            <a:endParaRPr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</a:t>
            </a:r>
            <a:r>
              <a:rPr lang="zh-CN" altLang="en-US" dirty="0">
                <a:sym typeface="+mn-ea"/>
              </a:rPr>
              <a:t>编辑母版文本样式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/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/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/>
            <a:r>
              <a:rPr lang="zh-CN" altLang="en-US" dirty="0">
                <a:sym typeface="+mn-ea"/>
              </a:rPr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46.xml"/><Relationship Id="rId23" Type="http://schemas.openxmlformats.org/officeDocument/2006/relationships/tags" Target="../tags/tag245.xml"/><Relationship Id="rId22" Type="http://schemas.openxmlformats.org/officeDocument/2006/relationships/tags" Target="../tags/tag244.xml"/><Relationship Id="rId21" Type="http://schemas.openxmlformats.org/officeDocument/2006/relationships/tags" Target="../tags/tag243.xml"/><Relationship Id="rId20" Type="http://schemas.openxmlformats.org/officeDocument/2006/relationships/tags" Target="../tags/tag24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41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2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38100" rIns="76200" bIns="3810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3"/>
            </p:custDataLst>
          </p:nvPr>
        </p:nvSpPr>
        <p:spPr bwMode="auto">
          <a:xfrm>
            <a:off x="669925" y="952500"/>
            <a:ext cx="10852150" cy="538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600" tIns="0" rIns="82550" bIns="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noProof="1" smtClean="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noProof="1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noProof="1" smtClean="0">
                <a:solidFill>
                  <a:schemeClr val="tx1">
                    <a:tint val="75000"/>
                  </a:schemeClr>
                </a:solidFill>
                <a:ea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 spc="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marL="2286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kern="1200" spc="15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雅酷黑 5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雅酷黑 55W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image" Target="../media/image7.png"/><Relationship Id="rId3" Type="http://schemas.openxmlformats.org/officeDocument/2006/relationships/tags" Target="../tags/tag251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265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5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image" Target="../media/image7.png"/><Relationship Id="rId3" Type="http://schemas.openxmlformats.org/officeDocument/2006/relationships/tags" Target="../tags/tag267.xml"/><Relationship Id="rId2" Type="http://schemas.openxmlformats.org/officeDocument/2006/relationships/image" Target="../media/image6.png"/><Relationship Id="rId16" Type="http://schemas.openxmlformats.org/officeDocument/2006/relationships/comments" Target="../comments/comment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image" Target="../media/image7.png"/><Relationship Id="rId2" Type="http://schemas.openxmlformats.org/officeDocument/2006/relationships/tags" Target="../tags/tag27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7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image" Target="../media/image7.png"/><Relationship Id="rId2" Type="http://schemas.openxmlformats.org/officeDocument/2006/relationships/tags" Target="../tags/tag289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301.xml"/><Relationship Id="rId14" Type="http://schemas.openxmlformats.org/officeDocument/2006/relationships/tags" Target="../tags/tag300.xml"/><Relationship Id="rId13" Type="http://schemas.openxmlformats.org/officeDocument/2006/relationships/tags" Target="../tags/tag299.xml"/><Relationship Id="rId12" Type="http://schemas.openxmlformats.org/officeDocument/2006/relationships/tags" Target="../tags/tag298.xml"/><Relationship Id="rId11" Type="http://schemas.openxmlformats.org/officeDocument/2006/relationships/tags" Target="../tags/tag297.xml"/><Relationship Id="rId10" Type="http://schemas.openxmlformats.org/officeDocument/2006/relationships/tags" Target="../tags/tag296.xml"/><Relationship Id="rId1" Type="http://schemas.openxmlformats.org/officeDocument/2006/relationships/tags" Target="../tags/tag28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7.png"/><Relationship Id="rId2" Type="http://schemas.openxmlformats.org/officeDocument/2006/relationships/tags" Target="../tags/tag303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image" Target="../media/image12.png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image" Target="../media/image7.png"/><Relationship Id="rId3" Type="http://schemas.openxmlformats.org/officeDocument/2006/relationships/tags" Target="../tags/tag313.xml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/>
          <p:nvPr>
            <p:ph type="body" idx="1"/>
            <p:custDataLst>
              <p:tags r:id="rId1"/>
            </p:custDataLst>
          </p:nvPr>
        </p:nvSpPr>
        <p:spPr>
          <a:xfrm>
            <a:off x="868680" y="4998115"/>
            <a:ext cx="4801222" cy="839469"/>
          </a:xfrm>
        </p:spPr>
        <p:txBody>
          <a:bodyPr/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1800">
                <a:solidFill>
                  <a:schemeClr val="dk1">
                    <a:lumMod val="85000"/>
                    <a:lumOff val="15000"/>
                  </a:schemeClr>
                </a:solidFill>
              </a:rPr>
              <a:t>李德成       刘一磊</a:t>
            </a:r>
            <a:endParaRPr lang="zh-CN" altLang="en-US" sz="1800">
              <a:solidFill>
                <a:schemeClr val="dk1">
                  <a:lumMod val="85000"/>
                  <a:lumOff val="15000"/>
                </a:schemeClr>
              </a:solidFill>
            </a:endParaRPr>
          </a:p>
          <a:p>
            <a:pPr marL="0" lvl="0" indent="-28575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1800">
                <a:solidFill>
                  <a:schemeClr val="dk1">
                    <a:lumMod val="85000"/>
                    <a:lumOff val="15000"/>
                  </a:schemeClr>
                </a:solidFill>
              </a:rPr>
              <a:t>9月2日</a:t>
            </a:r>
            <a:endParaRPr lang="en-US" altLang="zh-CN" sz="1800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标题 6"/>
          <p:cNvSpPr/>
          <p:nvPr>
            <p:ph type="ctrTitle" idx="3"/>
            <p:custDataLst>
              <p:tags r:id="rId2"/>
            </p:custDataLst>
          </p:nvPr>
        </p:nvSpPr>
        <p:spPr>
          <a:xfrm>
            <a:off x="868680" y="1010243"/>
            <a:ext cx="4801222" cy="3884367"/>
          </a:xfrm>
        </p:spPr>
        <p:txBody>
          <a:bodyPr>
            <a:normAutofit fontScale="90000"/>
          </a:bodyPr>
          <a:p>
            <a:pPr marL="0" indent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7200">
                <a:solidFill>
                  <a:schemeClr val="lt1"/>
                </a:solidFill>
              </a:rPr>
              <a:t>基于yolo和deepsort的自动跟踪机动车的程序</a:t>
            </a:r>
            <a:endParaRPr sz="72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C:\Users\Administrator\Desktop\画板 2.png画板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4" name="图片 3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3552975" y="4014152"/>
            <a:ext cx="1990276" cy="139413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pc="150">
                <a:solidFill>
                  <a:schemeClr val="dk1">
                    <a:lumMod val="75000"/>
                    <a:lumOff val="25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</a:rPr>
              <a:t>二项目准备</a:t>
            </a:r>
            <a:endParaRPr lang="zh-CN" altLang="en-US" spc="150">
              <a:solidFill>
                <a:schemeClr val="dk1">
                  <a:lumMod val="75000"/>
                  <a:lumOff val="25000"/>
                </a:schemeClr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102" name="任意多边形4"/>
          <p:cNvSpPr/>
          <p:nvPr>
            <p:custDataLst>
              <p:tags r:id="rId6"/>
            </p:custDataLst>
          </p:nvPr>
        </p:nvSpPr>
        <p:spPr>
          <a:xfrm>
            <a:off x="3759548" y="1906912"/>
            <a:ext cx="1577128" cy="1577128"/>
          </a:xfrm>
          <a:custGeom>
            <a:avLst/>
            <a:gdLst>
              <a:gd name="connsiteX0" fmla="*/ 536502 w 1061736"/>
              <a:gd name="connsiteY0" fmla="*/ 4 h 1061736"/>
              <a:gd name="connsiteX1" fmla="*/ 585783 w 1061736"/>
              <a:gd name="connsiteY1" fmla="*/ 21032 h 1061736"/>
              <a:gd name="connsiteX2" fmla="*/ 1041756 w 1061736"/>
              <a:gd name="connsiteY2" fmla="*/ 486787 h 1061736"/>
              <a:gd name="connsiteX3" fmla="*/ 1040706 w 1061736"/>
              <a:gd name="connsiteY3" fmla="*/ 585784 h 1061736"/>
              <a:gd name="connsiteX4" fmla="*/ 574950 w 1061736"/>
              <a:gd name="connsiteY4" fmla="*/ 1041756 h 1061736"/>
              <a:gd name="connsiteX5" fmla="*/ 475953 w 1061736"/>
              <a:gd name="connsiteY5" fmla="*/ 1040706 h 1061736"/>
              <a:gd name="connsiteX6" fmla="*/ 19982 w 1061736"/>
              <a:gd name="connsiteY6" fmla="*/ 574950 h 1061736"/>
              <a:gd name="connsiteX7" fmla="*/ 21031 w 1061736"/>
              <a:gd name="connsiteY7" fmla="*/ 475954 h 1061736"/>
              <a:gd name="connsiteX8" fmla="*/ 486789 w 1061736"/>
              <a:gd name="connsiteY8" fmla="*/ 19981 h 1061736"/>
              <a:gd name="connsiteX9" fmla="*/ 536502 w 1061736"/>
              <a:gd name="connsiteY9" fmla="*/ 4 h 1061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736" h="1061736">
                <a:moveTo>
                  <a:pt x="536502" y="4"/>
                </a:moveTo>
                <a:cubicBezTo>
                  <a:pt x="554415" y="194"/>
                  <a:pt x="572258" y="7219"/>
                  <a:pt x="585783" y="21032"/>
                </a:cubicBezTo>
                <a:lnTo>
                  <a:pt x="1041756" y="486787"/>
                </a:lnTo>
                <a:cubicBezTo>
                  <a:pt x="1068802" y="514414"/>
                  <a:pt x="1068332" y="558736"/>
                  <a:pt x="1040706" y="585784"/>
                </a:cubicBezTo>
                <a:lnTo>
                  <a:pt x="574950" y="1041756"/>
                </a:lnTo>
                <a:cubicBezTo>
                  <a:pt x="547322" y="1068803"/>
                  <a:pt x="503001" y="1068331"/>
                  <a:pt x="475953" y="1040706"/>
                </a:cubicBezTo>
                <a:lnTo>
                  <a:pt x="19982" y="574950"/>
                </a:lnTo>
                <a:cubicBezTo>
                  <a:pt x="-7066" y="547323"/>
                  <a:pt x="-6594" y="503002"/>
                  <a:pt x="21031" y="475954"/>
                </a:cubicBezTo>
                <a:lnTo>
                  <a:pt x="486789" y="19981"/>
                </a:lnTo>
                <a:cubicBezTo>
                  <a:pt x="500603" y="6457"/>
                  <a:pt x="518590" y="-185"/>
                  <a:pt x="536502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9" name="文本框 24"/>
          <p:cNvSpPr txBox="1"/>
          <p:nvPr>
            <p:custDataLst>
              <p:tags r:id="rId7"/>
            </p:custDataLst>
          </p:nvPr>
        </p:nvSpPr>
        <p:spPr>
          <a:xfrm>
            <a:off x="4073654" y="2176684"/>
            <a:ext cx="949861" cy="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lt1"/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02</a:t>
            </a:r>
            <a:endParaRPr lang="en-US" altLang="zh-CN" sz="3200" b="1" spc="300" dirty="0">
              <a:solidFill>
                <a:schemeClr val="lt1"/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9744524" y="4014152"/>
            <a:ext cx="1990276" cy="139413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pc="150">
                <a:solidFill>
                  <a:schemeClr val="dk1">
                    <a:lumMod val="75000"/>
                    <a:lumOff val="25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</a:rPr>
              <a:t>三项目成果展示</a:t>
            </a:r>
            <a:endParaRPr lang="zh-CN" altLang="en-US" spc="150">
              <a:solidFill>
                <a:schemeClr val="dk1">
                  <a:lumMod val="75000"/>
                  <a:lumOff val="25000"/>
                </a:schemeClr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139" name="任意多边形3"/>
          <p:cNvSpPr/>
          <p:nvPr>
            <p:custDataLst>
              <p:tags r:id="rId9"/>
            </p:custDataLst>
          </p:nvPr>
        </p:nvSpPr>
        <p:spPr>
          <a:xfrm>
            <a:off x="9951098" y="1906912"/>
            <a:ext cx="1577128" cy="1577128"/>
          </a:xfrm>
          <a:custGeom>
            <a:avLst/>
            <a:gdLst>
              <a:gd name="connsiteX0" fmla="*/ 536504 w 1061737"/>
              <a:gd name="connsiteY0" fmla="*/ 4 h 1061737"/>
              <a:gd name="connsiteX1" fmla="*/ 585783 w 1061737"/>
              <a:gd name="connsiteY1" fmla="*/ 21032 h 1061737"/>
              <a:gd name="connsiteX2" fmla="*/ 1041756 w 1061737"/>
              <a:gd name="connsiteY2" fmla="*/ 486788 h 1061737"/>
              <a:gd name="connsiteX3" fmla="*/ 1040706 w 1061737"/>
              <a:gd name="connsiteY3" fmla="*/ 585782 h 1061737"/>
              <a:gd name="connsiteX4" fmla="*/ 574949 w 1061737"/>
              <a:gd name="connsiteY4" fmla="*/ 1041756 h 1061737"/>
              <a:gd name="connsiteX5" fmla="*/ 475955 w 1061737"/>
              <a:gd name="connsiteY5" fmla="*/ 1040705 h 1061737"/>
              <a:gd name="connsiteX6" fmla="*/ 19982 w 1061737"/>
              <a:gd name="connsiteY6" fmla="*/ 574949 h 1061737"/>
              <a:gd name="connsiteX7" fmla="*/ 21033 w 1061737"/>
              <a:gd name="connsiteY7" fmla="*/ 475955 h 1061737"/>
              <a:gd name="connsiteX8" fmla="*/ 486790 w 1061737"/>
              <a:gd name="connsiteY8" fmla="*/ 19981 h 1061737"/>
              <a:gd name="connsiteX9" fmla="*/ 536504 w 1061737"/>
              <a:gd name="connsiteY9" fmla="*/ 4 h 10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737" h="1061737">
                <a:moveTo>
                  <a:pt x="536504" y="4"/>
                </a:moveTo>
                <a:cubicBezTo>
                  <a:pt x="554418" y="194"/>
                  <a:pt x="572260" y="7219"/>
                  <a:pt x="585783" y="21032"/>
                </a:cubicBezTo>
                <a:lnTo>
                  <a:pt x="1041756" y="486788"/>
                </a:lnTo>
                <a:cubicBezTo>
                  <a:pt x="1068803" y="514415"/>
                  <a:pt x="1068332" y="558735"/>
                  <a:pt x="1040706" y="585782"/>
                </a:cubicBezTo>
                <a:lnTo>
                  <a:pt x="574949" y="1041756"/>
                </a:lnTo>
                <a:cubicBezTo>
                  <a:pt x="547322" y="1068803"/>
                  <a:pt x="503002" y="1068332"/>
                  <a:pt x="475955" y="1040705"/>
                </a:cubicBezTo>
                <a:lnTo>
                  <a:pt x="19982" y="574949"/>
                </a:lnTo>
                <a:cubicBezTo>
                  <a:pt x="-7065" y="547322"/>
                  <a:pt x="-6594" y="503002"/>
                  <a:pt x="21033" y="475955"/>
                </a:cubicBezTo>
                <a:lnTo>
                  <a:pt x="486790" y="19981"/>
                </a:lnTo>
                <a:cubicBezTo>
                  <a:pt x="500603" y="6458"/>
                  <a:pt x="518590" y="-186"/>
                  <a:pt x="536504" y="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40" name="文本框 24"/>
          <p:cNvSpPr txBox="1"/>
          <p:nvPr>
            <p:custDataLst>
              <p:tags r:id="rId10"/>
            </p:custDataLst>
          </p:nvPr>
        </p:nvSpPr>
        <p:spPr>
          <a:xfrm>
            <a:off x="10265203" y="2176684"/>
            <a:ext cx="949861" cy="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lt1"/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04</a:t>
            </a:r>
            <a:endParaRPr lang="en-US" altLang="zh-CN" sz="3200" b="1" spc="300" dirty="0">
              <a:solidFill>
                <a:schemeClr val="lt1"/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457200" y="4014152"/>
            <a:ext cx="1990276" cy="139413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pc="15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一项目介绍</a:t>
            </a:r>
            <a:endParaRPr lang="zh-CN" altLang="en-US" spc="150">
              <a:solidFill>
                <a:schemeClr val="dk1">
                  <a:lumMod val="75000"/>
                  <a:lumOff val="25000"/>
                </a:schemeClr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63" name="任意多边形2"/>
          <p:cNvSpPr/>
          <p:nvPr>
            <p:custDataLst>
              <p:tags r:id="rId12"/>
            </p:custDataLst>
          </p:nvPr>
        </p:nvSpPr>
        <p:spPr>
          <a:xfrm>
            <a:off x="663774" y="1906912"/>
            <a:ext cx="1577128" cy="1577128"/>
          </a:xfrm>
          <a:custGeom>
            <a:avLst/>
            <a:gdLst>
              <a:gd name="connsiteX0" fmla="*/ 536504 w 1061737"/>
              <a:gd name="connsiteY0" fmla="*/ 4 h 1061737"/>
              <a:gd name="connsiteX1" fmla="*/ 585785 w 1061737"/>
              <a:gd name="connsiteY1" fmla="*/ 21031 h 1061737"/>
              <a:gd name="connsiteX2" fmla="*/ 1041757 w 1061737"/>
              <a:gd name="connsiteY2" fmla="*/ 486789 h 1061737"/>
              <a:gd name="connsiteX3" fmla="*/ 1040706 w 1061737"/>
              <a:gd name="connsiteY3" fmla="*/ 585783 h 1061737"/>
              <a:gd name="connsiteX4" fmla="*/ 574950 w 1061737"/>
              <a:gd name="connsiteY4" fmla="*/ 1041756 h 1061737"/>
              <a:gd name="connsiteX5" fmla="*/ 475955 w 1061737"/>
              <a:gd name="connsiteY5" fmla="*/ 1040706 h 1061737"/>
              <a:gd name="connsiteX6" fmla="*/ 19982 w 1061737"/>
              <a:gd name="connsiteY6" fmla="*/ 574949 h 1061737"/>
              <a:gd name="connsiteX7" fmla="*/ 21032 w 1061737"/>
              <a:gd name="connsiteY7" fmla="*/ 475957 h 1061737"/>
              <a:gd name="connsiteX8" fmla="*/ 486790 w 1061737"/>
              <a:gd name="connsiteY8" fmla="*/ 19983 h 1061737"/>
              <a:gd name="connsiteX9" fmla="*/ 536504 w 1061737"/>
              <a:gd name="connsiteY9" fmla="*/ 4 h 10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737" h="1061737">
                <a:moveTo>
                  <a:pt x="536504" y="4"/>
                </a:moveTo>
                <a:cubicBezTo>
                  <a:pt x="554418" y="195"/>
                  <a:pt x="572259" y="7220"/>
                  <a:pt x="585785" y="21031"/>
                </a:cubicBezTo>
                <a:lnTo>
                  <a:pt x="1041757" y="486789"/>
                </a:lnTo>
                <a:cubicBezTo>
                  <a:pt x="1068802" y="514416"/>
                  <a:pt x="1068332" y="558735"/>
                  <a:pt x="1040706" y="585783"/>
                </a:cubicBezTo>
                <a:lnTo>
                  <a:pt x="574950" y="1041756"/>
                </a:lnTo>
                <a:cubicBezTo>
                  <a:pt x="547322" y="1068803"/>
                  <a:pt x="503003" y="1068332"/>
                  <a:pt x="475955" y="1040706"/>
                </a:cubicBezTo>
                <a:lnTo>
                  <a:pt x="19982" y="574949"/>
                </a:lnTo>
                <a:cubicBezTo>
                  <a:pt x="-7065" y="547324"/>
                  <a:pt x="-6594" y="503003"/>
                  <a:pt x="21032" y="475957"/>
                </a:cubicBezTo>
                <a:lnTo>
                  <a:pt x="486790" y="19983"/>
                </a:lnTo>
                <a:cubicBezTo>
                  <a:pt x="500603" y="6458"/>
                  <a:pt x="518590" y="-186"/>
                  <a:pt x="536504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52" name="文本框 24"/>
          <p:cNvSpPr txBox="1"/>
          <p:nvPr>
            <p:custDataLst>
              <p:tags r:id="rId13"/>
            </p:custDataLst>
          </p:nvPr>
        </p:nvSpPr>
        <p:spPr>
          <a:xfrm flipH="1">
            <a:off x="976935" y="2176684"/>
            <a:ext cx="949861" cy="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lt1"/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01</a:t>
            </a:r>
            <a:endParaRPr lang="en-US" altLang="zh-CN" sz="3200" b="1" spc="300" dirty="0">
              <a:solidFill>
                <a:schemeClr val="lt1"/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6648750" y="4014152"/>
            <a:ext cx="1990276" cy="1394136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pc="150">
                <a:solidFill>
                  <a:schemeClr val="dk1">
                    <a:lumMod val="75000"/>
                    <a:lumOff val="25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</a:rPr>
              <a:t>二项目分工</a:t>
            </a:r>
            <a:endParaRPr lang="zh-CN" altLang="en-US" spc="150">
              <a:solidFill>
                <a:schemeClr val="dk1">
                  <a:lumMod val="75000"/>
                  <a:lumOff val="25000"/>
                </a:schemeClr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137" name="任意多边形1"/>
          <p:cNvSpPr/>
          <p:nvPr>
            <p:custDataLst>
              <p:tags r:id="rId15"/>
            </p:custDataLst>
          </p:nvPr>
        </p:nvSpPr>
        <p:spPr>
          <a:xfrm>
            <a:off x="6855323" y="1906912"/>
            <a:ext cx="1577128" cy="1577128"/>
          </a:xfrm>
          <a:custGeom>
            <a:avLst/>
            <a:gdLst>
              <a:gd name="connsiteX0" fmla="*/ 536504 w 1061736"/>
              <a:gd name="connsiteY0" fmla="*/ 4 h 1061739"/>
              <a:gd name="connsiteX1" fmla="*/ 585783 w 1061736"/>
              <a:gd name="connsiteY1" fmla="*/ 21034 h 1061739"/>
              <a:gd name="connsiteX2" fmla="*/ 1041756 w 1061736"/>
              <a:gd name="connsiteY2" fmla="*/ 486789 h 1061739"/>
              <a:gd name="connsiteX3" fmla="*/ 1040705 w 1061736"/>
              <a:gd name="connsiteY3" fmla="*/ 585781 h 1061739"/>
              <a:gd name="connsiteX4" fmla="*/ 574949 w 1061736"/>
              <a:gd name="connsiteY4" fmla="*/ 1041760 h 1061739"/>
              <a:gd name="connsiteX5" fmla="*/ 475954 w 1061736"/>
              <a:gd name="connsiteY5" fmla="*/ 1040706 h 1061739"/>
              <a:gd name="connsiteX6" fmla="*/ 19981 w 1061736"/>
              <a:gd name="connsiteY6" fmla="*/ 574951 h 1061739"/>
              <a:gd name="connsiteX7" fmla="*/ 21034 w 1061736"/>
              <a:gd name="connsiteY7" fmla="*/ 475957 h 1061739"/>
              <a:gd name="connsiteX8" fmla="*/ 486790 w 1061736"/>
              <a:gd name="connsiteY8" fmla="*/ 19984 h 1061739"/>
              <a:gd name="connsiteX9" fmla="*/ 536504 w 1061736"/>
              <a:gd name="connsiteY9" fmla="*/ 4 h 106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1736" h="1061739">
                <a:moveTo>
                  <a:pt x="536504" y="4"/>
                </a:moveTo>
                <a:cubicBezTo>
                  <a:pt x="554416" y="197"/>
                  <a:pt x="572260" y="7220"/>
                  <a:pt x="585783" y="21034"/>
                </a:cubicBezTo>
                <a:lnTo>
                  <a:pt x="1041756" y="486789"/>
                </a:lnTo>
                <a:cubicBezTo>
                  <a:pt x="1068802" y="514416"/>
                  <a:pt x="1068332" y="558737"/>
                  <a:pt x="1040705" y="585781"/>
                </a:cubicBezTo>
                <a:lnTo>
                  <a:pt x="574949" y="1041760"/>
                </a:lnTo>
                <a:cubicBezTo>
                  <a:pt x="547319" y="1068805"/>
                  <a:pt x="503002" y="1068335"/>
                  <a:pt x="475954" y="1040706"/>
                </a:cubicBezTo>
                <a:lnTo>
                  <a:pt x="19981" y="574951"/>
                </a:lnTo>
                <a:cubicBezTo>
                  <a:pt x="-7063" y="547322"/>
                  <a:pt x="-6596" y="503005"/>
                  <a:pt x="21034" y="475957"/>
                </a:cubicBezTo>
                <a:lnTo>
                  <a:pt x="486790" y="19984"/>
                </a:lnTo>
                <a:cubicBezTo>
                  <a:pt x="500600" y="6458"/>
                  <a:pt x="518590" y="-184"/>
                  <a:pt x="536504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34" name="文本框 24"/>
          <p:cNvSpPr txBox="1"/>
          <p:nvPr>
            <p:custDataLst>
              <p:tags r:id="rId16"/>
            </p:custDataLst>
          </p:nvPr>
        </p:nvSpPr>
        <p:spPr>
          <a:xfrm>
            <a:off x="7169428" y="2176684"/>
            <a:ext cx="949861" cy="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90000" tIns="46800" rIns="90000" bIns="4680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spc="300" dirty="0">
                <a:solidFill>
                  <a:schemeClr val="lt1"/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03</a:t>
            </a:r>
            <a:endParaRPr lang="en-US" altLang="zh-CN" sz="3200" b="1" spc="300" dirty="0">
              <a:solidFill>
                <a:schemeClr val="lt1"/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84" name="矩形 3"/>
          <p:cNvSpPr/>
          <p:nvPr>
            <p:custDataLst>
              <p:tags r:id="rId17"/>
            </p:custDataLst>
          </p:nvPr>
        </p:nvSpPr>
        <p:spPr>
          <a:xfrm>
            <a:off x="0" y="0"/>
            <a:ext cx="12192098" cy="4572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C:\Users\Administrator\Desktop\画板 2.png画板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5" name="图片 4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1618254" y="762190"/>
            <a:ext cx="10069561" cy="253921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汉仪雅酷黑 55W" panose="00020600040101010101" charset="-122"/>
                <a:ea typeface="汉仪雅酷黑 55W" panose="00020600040101010101" charset="-122"/>
              </a:rPr>
              <a:t>项目介绍</a:t>
            </a:r>
            <a:endParaRPr lang="zh-CN" altLang="en-US" sz="2000" spc="150">
              <a:solidFill>
                <a:schemeClr val="dk1">
                  <a:lumMod val="85000"/>
                  <a:lumOff val="15000"/>
                </a:schemeClr>
              </a:solidFill>
              <a:uFillTx/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671828" y="1411082"/>
            <a:ext cx="587053" cy="172932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19" name="流程图: 决策 18"/>
          <p:cNvSpPr/>
          <p:nvPr>
            <p:custDataLst>
              <p:tags r:id="rId7"/>
            </p:custDataLst>
          </p:nvPr>
        </p:nvSpPr>
        <p:spPr>
          <a:xfrm>
            <a:off x="505232" y="893873"/>
            <a:ext cx="920246" cy="920192"/>
          </a:xfrm>
          <a:prstGeom prst="flowChartDecision">
            <a:avLst/>
          </a:prstGeom>
          <a:solidFill>
            <a:schemeClr val="accent1"/>
          </a:solidFill>
          <a:ln>
            <a:noFill/>
          </a:ln>
          <a:effectLst>
            <a:outerShdw blurRad="254000" dist="76200" dir="5400000" algn="t" rotWithShape="0">
              <a:schemeClr val="dk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678791" y="937367"/>
            <a:ext cx="440291" cy="71277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r>
              <a:rPr lang="en-US" altLang="zh-CN" sz="2400" b="1" dirty="0">
                <a:solidFill>
                  <a:schemeClr val="lt1"/>
                </a:solidFill>
                <a:latin typeface="汉仪雅酷黑 55W" panose="00020600040101010101" charset="-122"/>
                <a:ea typeface="汉仪雅酷黑 55W" panose="00020600040101010101" charset="-122"/>
              </a:rPr>
              <a:t>1</a:t>
            </a:r>
            <a:endParaRPr lang="en-US" altLang="zh-CN" sz="2400" b="1" dirty="0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618254" y="4013986"/>
            <a:ext cx="10069561" cy="253921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15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汉仪雅酷黑 55W" panose="00020600040101010101" charset="-122"/>
                <a:ea typeface="汉仪雅酷黑 55W" panose="00020600040101010101" charset="-122"/>
                <a:cs typeface="汉仪雅酷黑 55W" panose="00020600040101010101" charset="-122"/>
              </a:rPr>
              <a:t>本项目计划实现对于机动车的跟踪和监测这一主要目标，能够做到镜头内跟随机动车实现监测。我们用了三种不同的模块来完成上述三种不同的部分的任务，分别是对原始视频的采集和输入，并且用track模块完成了对于主题目标的跟踪，最后通过程序的运行产生分析之后的视频，做到了分析结果的输出。</a:t>
            </a:r>
            <a:endParaRPr lang="zh-CN" altLang="en-US" sz="2000" spc="150">
              <a:solidFill>
                <a:schemeClr val="dk1">
                  <a:lumMod val="85000"/>
                  <a:lumOff val="15000"/>
                </a:schemeClr>
              </a:solidFill>
              <a:uFillTx/>
              <a:latin typeface="汉仪雅酷黑 55W" panose="00020600040101010101" charset="-122"/>
              <a:ea typeface="汉仪雅酷黑 55W" panose="00020600040101010101" charset="-122"/>
              <a:cs typeface="汉仪雅酷黑 55W" panose="00020600040101010101" charset="-122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671828" y="4654948"/>
            <a:ext cx="587053" cy="172932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5" name="流程图: 决策 24"/>
          <p:cNvSpPr/>
          <p:nvPr>
            <p:custDataLst>
              <p:tags r:id="rId11"/>
            </p:custDataLst>
          </p:nvPr>
        </p:nvSpPr>
        <p:spPr>
          <a:xfrm>
            <a:off x="505232" y="4137736"/>
            <a:ext cx="920246" cy="920192"/>
          </a:xfrm>
          <a:prstGeom prst="flowChartDecision">
            <a:avLst/>
          </a:prstGeom>
          <a:solidFill>
            <a:schemeClr val="accent2"/>
          </a:solidFill>
          <a:ln>
            <a:noFill/>
          </a:ln>
          <a:effectLst>
            <a:outerShdw blurRad="254000" dist="76200" dir="5400000" algn="t" rotWithShape="0">
              <a:schemeClr val="dk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694834" y="4197273"/>
            <a:ext cx="440291" cy="71277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r>
              <a:rPr lang="en-US" altLang="zh-CN" sz="2400" b="1" dirty="0">
                <a:solidFill>
                  <a:schemeClr val="lt1"/>
                </a:solidFill>
                <a:latin typeface="汉仪雅酷黑 55W" panose="00020600040101010101" charset="-122"/>
                <a:ea typeface="汉仪雅酷黑 55W" panose="00020600040101010101" charset="-122"/>
              </a:rPr>
              <a:t>2</a:t>
            </a:r>
            <a:endParaRPr lang="en-US" altLang="zh-CN" sz="2400" b="1" dirty="0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84" name="矩形 3"/>
          <p:cNvSpPr/>
          <p:nvPr>
            <p:custDataLst>
              <p:tags r:id="rId13"/>
            </p:custDataLst>
          </p:nvPr>
        </p:nvSpPr>
        <p:spPr>
          <a:xfrm>
            <a:off x="0" y="0"/>
            <a:ext cx="12192098" cy="4572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sym typeface="+mn-ea"/>
            </a:endParaRPr>
          </a:p>
        </p:txBody>
      </p:sp>
      <p:pic>
        <p:nvPicPr>
          <p:cNvPr id="7" name="图片 6" descr="C:\Users\Administrator\Desktop\画板 2 拷贝.png画板 2 拷贝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369017" y="5505613"/>
            <a:ext cx="1822970" cy="1352374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457204" y="76201"/>
            <a:ext cx="11277690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45719" rIns="45719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dk1">
                    <a:lumMod val="85000"/>
                    <a:lumOff val="15000"/>
                  </a:schemeClr>
                </a:solidFill>
                <a:latin typeface="汉仪雅酷黑 95W" panose="00020600040101010101" charset="-122"/>
                <a:ea typeface="汉仪雅酷黑 95W" panose="00020600040101010101" charset="-122"/>
              </a:rPr>
              <a:t>项目准备</a:t>
            </a:r>
            <a:endParaRPr lang="zh-CN" altLang="en-US" sz="3600">
              <a:solidFill>
                <a:schemeClr val="dk1">
                  <a:lumMod val="85000"/>
                  <a:lumOff val="15000"/>
                </a:schemeClr>
              </a:solidFill>
              <a:latin typeface="汉仪雅酷黑 95W" panose="00020600040101010101" charset="-122"/>
              <a:ea typeface="汉仪雅酷黑 95W" panose="0002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626212" y="1496376"/>
            <a:ext cx="8915978" cy="47791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1772264" y="1218995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1626210" y="1287787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10166179" y="6085167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>
            <a:off x="10020125" y="6153960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6"/>
          <p:cNvSpPr txBox="1"/>
          <p:nvPr>
            <p:custDataLst>
              <p:tags r:id="rId10"/>
            </p:custDataLst>
          </p:nvPr>
        </p:nvSpPr>
        <p:spPr>
          <a:xfrm>
            <a:off x="2046603" y="1977452"/>
            <a:ext cx="8075195" cy="381698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雅酷黑 55W" panose="00020600040101010101" charset="-122"/>
                <a:ea typeface="汉仪雅酷黑 55W" panose="00020600040101010101" charset="-122"/>
                <a:cs typeface="汉仪雅酷黑 55W" panose="00020600040101010101" charset="-122"/>
              </a:rPr>
              <a:t>我们在GitHub、CSDN上面寻找类似的程序并且完善了相关程序内容，分别做到了对于三种模块所要完成的任务的调试，最终实现了对于镜头内机动车的跟踪和监测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汉仪雅酷黑 55W" panose="00020600040101010101" charset="-122"/>
              <a:ea typeface="汉仪雅酷黑 55W" panose="00020600040101010101" charset="-122"/>
              <a:cs typeface="汉仪雅酷黑 55W" panose="00020600040101010101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sym typeface="+mn-ea"/>
            </a:endParaRPr>
          </a:p>
        </p:txBody>
      </p:sp>
      <p:pic>
        <p:nvPicPr>
          <p:cNvPr id="6" name="图片 5" descr="C:\Users\Administrator\Desktop\画板 2 拷贝.png画板 2 拷贝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369017" y="5505613"/>
            <a:ext cx="1822970" cy="1352374"/>
          </a:xfrm>
          <a:prstGeom prst="rect">
            <a:avLst/>
          </a:prstGeom>
        </p:spPr>
      </p:pic>
      <p:sp>
        <p:nvSpPr>
          <p:cNvPr id="7912" name="Freeform 11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rot="8022039">
            <a:off x="1525890" y="1386670"/>
            <a:ext cx="723487" cy="1250327"/>
          </a:xfrm>
          <a:custGeom>
            <a:avLst/>
            <a:gdLst>
              <a:gd name="T0" fmla="*/ 309 w 533"/>
              <a:gd name="T1" fmla="*/ 458 h 921"/>
              <a:gd name="T2" fmla="*/ 279 w 533"/>
              <a:gd name="T3" fmla="*/ 351 h 921"/>
              <a:gd name="T4" fmla="*/ 299 w 533"/>
              <a:gd name="T5" fmla="*/ 192 h 921"/>
              <a:gd name="T6" fmla="*/ 367 w 533"/>
              <a:gd name="T7" fmla="*/ 363 h 921"/>
              <a:gd name="T8" fmla="*/ 412 w 533"/>
              <a:gd name="T9" fmla="*/ 427 h 921"/>
              <a:gd name="T10" fmla="*/ 398 w 533"/>
              <a:gd name="T11" fmla="*/ 325 h 921"/>
              <a:gd name="T12" fmla="*/ 315 w 533"/>
              <a:gd name="T13" fmla="*/ 70 h 921"/>
              <a:gd name="T14" fmla="*/ 130 w 533"/>
              <a:gd name="T15" fmla="*/ 86 h 921"/>
              <a:gd name="T16" fmla="*/ 74 w 533"/>
              <a:gd name="T17" fmla="*/ 103 h 921"/>
              <a:gd name="T18" fmla="*/ 19 w 533"/>
              <a:gd name="T19" fmla="*/ 146 h 921"/>
              <a:gd name="T20" fmla="*/ 48 w 533"/>
              <a:gd name="T21" fmla="*/ 123 h 921"/>
              <a:gd name="T22" fmla="*/ 43 w 533"/>
              <a:gd name="T23" fmla="*/ 220 h 921"/>
              <a:gd name="T24" fmla="*/ 50 w 533"/>
              <a:gd name="T25" fmla="*/ 233 h 921"/>
              <a:gd name="T26" fmla="*/ 119 w 533"/>
              <a:gd name="T27" fmla="*/ 156 h 921"/>
              <a:gd name="T28" fmla="*/ 213 w 533"/>
              <a:gd name="T29" fmla="*/ 440 h 921"/>
              <a:gd name="T30" fmla="*/ 176 w 533"/>
              <a:gd name="T31" fmla="*/ 609 h 921"/>
              <a:gd name="T32" fmla="*/ 241 w 533"/>
              <a:gd name="T33" fmla="*/ 736 h 921"/>
              <a:gd name="T34" fmla="*/ 269 w 533"/>
              <a:gd name="T35" fmla="*/ 752 h 921"/>
              <a:gd name="T36" fmla="*/ 277 w 533"/>
              <a:gd name="T37" fmla="*/ 696 h 921"/>
              <a:gd name="T38" fmla="*/ 362 w 533"/>
              <a:gd name="T39" fmla="*/ 778 h 921"/>
              <a:gd name="T40" fmla="*/ 410 w 533"/>
              <a:gd name="T41" fmla="*/ 780 h 921"/>
              <a:gd name="T42" fmla="*/ 509 w 533"/>
              <a:gd name="T43" fmla="*/ 885 h 921"/>
              <a:gd name="T44" fmla="*/ 120 w 533"/>
              <a:gd name="T45" fmla="*/ 88 h 921"/>
              <a:gd name="T46" fmla="*/ 228 w 533"/>
              <a:gd name="T47" fmla="*/ 432 h 921"/>
              <a:gd name="T48" fmla="*/ 302 w 533"/>
              <a:gd name="T49" fmla="*/ 460 h 921"/>
              <a:gd name="T50" fmla="*/ 342 w 533"/>
              <a:gd name="T51" fmla="*/ 674 h 921"/>
              <a:gd name="T52" fmla="*/ 494 w 533"/>
              <a:gd name="T53" fmla="*/ 829 h 921"/>
              <a:gd name="T54" fmla="*/ 24 w 533"/>
              <a:gd name="T55" fmla="*/ 167 h 921"/>
              <a:gd name="T56" fmla="*/ 13 w 533"/>
              <a:gd name="T57" fmla="*/ 236 h 921"/>
              <a:gd name="T58" fmla="*/ 18 w 533"/>
              <a:gd name="T59" fmla="*/ 180 h 921"/>
              <a:gd name="T60" fmla="*/ 45 w 533"/>
              <a:gd name="T61" fmla="*/ 308 h 921"/>
              <a:gd name="T62" fmla="*/ 26 w 533"/>
              <a:gd name="T63" fmla="*/ 273 h 921"/>
              <a:gd name="T64" fmla="*/ 514 w 533"/>
              <a:gd name="T65" fmla="*/ 856 h 921"/>
              <a:gd name="T66" fmla="*/ 432 w 533"/>
              <a:gd name="T67" fmla="*/ 844 h 921"/>
              <a:gd name="T68" fmla="*/ 85 w 533"/>
              <a:gd name="T69" fmla="*/ 168 h 921"/>
              <a:gd name="T70" fmla="*/ 6 w 533"/>
              <a:gd name="T71" fmla="*/ 278 h 921"/>
              <a:gd name="T72" fmla="*/ 286 w 533"/>
              <a:gd name="T73" fmla="*/ 735 h 921"/>
              <a:gd name="T74" fmla="*/ 308 w 533"/>
              <a:gd name="T75" fmla="*/ 822 h 921"/>
              <a:gd name="T76" fmla="*/ 256 w 533"/>
              <a:gd name="T77" fmla="*/ 759 h 921"/>
              <a:gd name="T78" fmla="*/ 321 w 533"/>
              <a:gd name="T79" fmla="*/ 451 h 921"/>
              <a:gd name="T80" fmla="*/ 89 w 533"/>
              <a:gd name="T81" fmla="*/ 166 h 921"/>
              <a:gd name="T82" fmla="*/ 304 w 533"/>
              <a:gd name="T83" fmla="*/ 719 h 921"/>
              <a:gd name="T84" fmla="*/ 281 w 533"/>
              <a:gd name="T85" fmla="*/ 751 h 921"/>
              <a:gd name="T86" fmla="*/ 2 w 533"/>
              <a:gd name="T87" fmla="*/ 260 h 921"/>
              <a:gd name="T88" fmla="*/ 230 w 533"/>
              <a:gd name="T89" fmla="*/ 475 h 921"/>
              <a:gd name="T90" fmla="*/ 516 w 533"/>
              <a:gd name="T91" fmla="*/ 881 h 921"/>
              <a:gd name="T92" fmla="*/ 24 w 533"/>
              <a:gd name="T93" fmla="*/ 224 h 921"/>
              <a:gd name="T94" fmla="*/ 282 w 533"/>
              <a:gd name="T95" fmla="*/ 730 h 921"/>
              <a:gd name="T96" fmla="*/ 100 w 533"/>
              <a:gd name="T97" fmla="*/ 88 h 921"/>
              <a:gd name="T98" fmla="*/ 38 w 533"/>
              <a:gd name="T99" fmla="*/ 308 h 921"/>
              <a:gd name="T100" fmla="*/ 36 w 533"/>
              <a:gd name="T101" fmla="*/ 313 h 921"/>
              <a:gd name="T102" fmla="*/ 47 w 533"/>
              <a:gd name="T103" fmla="*/ 192 h 921"/>
              <a:gd name="T104" fmla="*/ 299 w 533"/>
              <a:gd name="T105" fmla="*/ 756 h 921"/>
              <a:gd name="T106" fmla="*/ 265 w 533"/>
              <a:gd name="T107" fmla="*/ 450 h 921"/>
              <a:gd name="T108" fmla="*/ 333 w 533"/>
              <a:gd name="T109" fmla="*/ 197 h 921"/>
              <a:gd name="T110" fmla="*/ 338 w 533"/>
              <a:gd name="T111" fmla="*/ 212 h 921"/>
              <a:gd name="T112" fmla="*/ 408 w 533"/>
              <a:gd name="T113" fmla="*/ 309 h 921"/>
              <a:gd name="T114" fmla="*/ 425 w 533"/>
              <a:gd name="T115" fmla="*/ 386 h 921"/>
              <a:gd name="T116" fmla="*/ 429 w 533"/>
              <a:gd name="T117" fmla="*/ 370 h 921"/>
              <a:gd name="T118" fmla="*/ 323 w 533"/>
              <a:gd name="T119" fmla="*/ 183 h 921"/>
              <a:gd name="T120" fmla="*/ 324 w 533"/>
              <a:gd name="T121" fmla="*/ 176 h 921"/>
              <a:gd name="T122" fmla="*/ 382 w 533"/>
              <a:gd name="T123" fmla="*/ 400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3" h="921">
                <a:moveTo>
                  <a:pt x="515" y="870"/>
                </a:moveTo>
                <a:cubicBezTo>
                  <a:pt x="513" y="864"/>
                  <a:pt x="511" y="859"/>
                  <a:pt x="509" y="853"/>
                </a:cubicBezTo>
                <a:cubicBezTo>
                  <a:pt x="509" y="853"/>
                  <a:pt x="509" y="852"/>
                  <a:pt x="510" y="851"/>
                </a:cubicBezTo>
                <a:cubicBezTo>
                  <a:pt x="511" y="853"/>
                  <a:pt x="512" y="855"/>
                  <a:pt x="514" y="856"/>
                </a:cubicBezTo>
                <a:cubicBezTo>
                  <a:pt x="514" y="855"/>
                  <a:pt x="514" y="854"/>
                  <a:pt x="514" y="853"/>
                </a:cubicBezTo>
                <a:cubicBezTo>
                  <a:pt x="511" y="847"/>
                  <a:pt x="510" y="841"/>
                  <a:pt x="507" y="835"/>
                </a:cubicBezTo>
                <a:cubicBezTo>
                  <a:pt x="506" y="832"/>
                  <a:pt x="506" y="829"/>
                  <a:pt x="504" y="826"/>
                </a:cubicBezTo>
                <a:cubicBezTo>
                  <a:pt x="501" y="819"/>
                  <a:pt x="498" y="811"/>
                  <a:pt x="495" y="804"/>
                </a:cubicBezTo>
                <a:cubicBezTo>
                  <a:pt x="492" y="798"/>
                  <a:pt x="489" y="793"/>
                  <a:pt x="488" y="787"/>
                </a:cubicBezTo>
                <a:cubicBezTo>
                  <a:pt x="488" y="786"/>
                  <a:pt x="487" y="785"/>
                  <a:pt x="487" y="784"/>
                </a:cubicBezTo>
                <a:cubicBezTo>
                  <a:pt x="483" y="779"/>
                  <a:pt x="482" y="773"/>
                  <a:pt x="478" y="767"/>
                </a:cubicBezTo>
                <a:cubicBezTo>
                  <a:pt x="478" y="767"/>
                  <a:pt x="477" y="766"/>
                  <a:pt x="477" y="766"/>
                </a:cubicBezTo>
                <a:cubicBezTo>
                  <a:pt x="477" y="759"/>
                  <a:pt x="474" y="754"/>
                  <a:pt x="471" y="749"/>
                </a:cubicBezTo>
                <a:cubicBezTo>
                  <a:pt x="469" y="746"/>
                  <a:pt x="467" y="739"/>
                  <a:pt x="467" y="739"/>
                </a:cubicBezTo>
                <a:cubicBezTo>
                  <a:pt x="467" y="736"/>
                  <a:pt x="452" y="703"/>
                  <a:pt x="451" y="700"/>
                </a:cubicBezTo>
                <a:cubicBezTo>
                  <a:pt x="447" y="689"/>
                  <a:pt x="443" y="678"/>
                  <a:pt x="440" y="666"/>
                </a:cubicBezTo>
                <a:cubicBezTo>
                  <a:pt x="440" y="665"/>
                  <a:pt x="439" y="664"/>
                  <a:pt x="439" y="662"/>
                </a:cubicBezTo>
                <a:cubicBezTo>
                  <a:pt x="437" y="655"/>
                  <a:pt x="434" y="648"/>
                  <a:pt x="431" y="641"/>
                </a:cubicBezTo>
                <a:cubicBezTo>
                  <a:pt x="431" y="640"/>
                  <a:pt x="429" y="634"/>
                  <a:pt x="428" y="632"/>
                </a:cubicBezTo>
                <a:cubicBezTo>
                  <a:pt x="426" y="626"/>
                  <a:pt x="424" y="621"/>
                  <a:pt x="422" y="615"/>
                </a:cubicBezTo>
                <a:cubicBezTo>
                  <a:pt x="422" y="614"/>
                  <a:pt x="421" y="611"/>
                  <a:pt x="420" y="611"/>
                </a:cubicBezTo>
                <a:cubicBezTo>
                  <a:pt x="419" y="607"/>
                  <a:pt x="417" y="603"/>
                  <a:pt x="415" y="598"/>
                </a:cubicBezTo>
                <a:cubicBezTo>
                  <a:pt x="416" y="597"/>
                  <a:pt x="408" y="579"/>
                  <a:pt x="406" y="574"/>
                </a:cubicBezTo>
                <a:cubicBezTo>
                  <a:pt x="395" y="553"/>
                  <a:pt x="382" y="534"/>
                  <a:pt x="365" y="516"/>
                </a:cubicBezTo>
                <a:cubicBezTo>
                  <a:pt x="361" y="512"/>
                  <a:pt x="357" y="508"/>
                  <a:pt x="353" y="504"/>
                </a:cubicBezTo>
                <a:cubicBezTo>
                  <a:pt x="353" y="504"/>
                  <a:pt x="352" y="504"/>
                  <a:pt x="351" y="503"/>
                </a:cubicBezTo>
                <a:cubicBezTo>
                  <a:pt x="346" y="500"/>
                  <a:pt x="319" y="474"/>
                  <a:pt x="318" y="470"/>
                </a:cubicBezTo>
                <a:cubicBezTo>
                  <a:pt x="317" y="468"/>
                  <a:pt x="317" y="466"/>
                  <a:pt x="317" y="464"/>
                </a:cubicBezTo>
                <a:cubicBezTo>
                  <a:pt x="316" y="462"/>
                  <a:pt x="313" y="461"/>
                  <a:pt x="313" y="459"/>
                </a:cubicBezTo>
                <a:cubicBezTo>
                  <a:pt x="313" y="458"/>
                  <a:pt x="312" y="457"/>
                  <a:pt x="311" y="455"/>
                </a:cubicBezTo>
                <a:cubicBezTo>
                  <a:pt x="311" y="455"/>
                  <a:pt x="310" y="455"/>
                  <a:pt x="310" y="455"/>
                </a:cubicBezTo>
                <a:cubicBezTo>
                  <a:pt x="309" y="456"/>
                  <a:pt x="309" y="456"/>
                  <a:pt x="309" y="458"/>
                </a:cubicBezTo>
                <a:cubicBezTo>
                  <a:pt x="307" y="456"/>
                  <a:pt x="306" y="454"/>
                  <a:pt x="305" y="453"/>
                </a:cubicBezTo>
                <a:cubicBezTo>
                  <a:pt x="305" y="452"/>
                  <a:pt x="306" y="451"/>
                  <a:pt x="307" y="451"/>
                </a:cubicBezTo>
                <a:cubicBezTo>
                  <a:pt x="308" y="451"/>
                  <a:pt x="308" y="451"/>
                  <a:pt x="309" y="451"/>
                </a:cubicBezTo>
                <a:cubicBezTo>
                  <a:pt x="307" y="447"/>
                  <a:pt x="306" y="444"/>
                  <a:pt x="305" y="441"/>
                </a:cubicBezTo>
                <a:cubicBezTo>
                  <a:pt x="304" y="440"/>
                  <a:pt x="304" y="439"/>
                  <a:pt x="303" y="438"/>
                </a:cubicBezTo>
                <a:cubicBezTo>
                  <a:pt x="301" y="432"/>
                  <a:pt x="297" y="427"/>
                  <a:pt x="295" y="421"/>
                </a:cubicBezTo>
                <a:cubicBezTo>
                  <a:pt x="295" y="420"/>
                  <a:pt x="295" y="420"/>
                  <a:pt x="294" y="419"/>
                </a:cubicBezTo>
                <a:cubicBezTo>
                  <a:pt x="292" y="417"/>
                  <a:pt x="293" y="415"/>
                  <a:pt x="293" y="412"/>
                </a:cubicBezTo>
                <a:cubicBezTo>
                  <a:pt x="293" y="411"/>
                  <a:pt x="294" y="411"/>
                  <a:pt x="295" y="411"/>
                </a:cubicBezTo>
                <a:cubicBezTo>
                  <a:pt x="297" y="413"/>
                  <a:pt x="299" y="415"/>
                  <a:pt x="299" y="419"/>
                </a:cubicBezTo>
                <a:cubicBezTo>
                  <a:pt x="299" y="419"/>
                  <a:pt x="300" y="420"/>
                  <a:pt x="301" y="420"/>
                </a:cubicBezTo>
                <a:cubicBezTo>
                  <a:pt x="301" y="421"/>
                  <a:pt x="302" y="422"/>
                  <a:pt x="303" y="423"/>
                </a:cubicBezTo>
                <a:cubicBezTo>
                  <a:pt x="303" y="427"/>
                  <a:pt x="303" y="427"/>
                  <a:pt x="305" y="429"/>
                </a:cubicBezTo>
                <a:cubicBezTo>
                  <a:pt x="307" y="430"/>
                  <a:pt x="308" y="431"/>
                  <a:pt x="309" y="432"/>
                </a:cubicBezTo>
                <a:cubicBezTo>
                  <a:pt x="311" y="435"/>
                  <a:pt x="313" y="439"/>
                  <a:pt x="315" y="443"/>
                </a:cubicBezTo>
                <a:cubicBezTo>
                  <a:pt x="316" y="445"/>
                  <a:pt x="318" y="447"/>
                  <a:pt x="320" y="448"/>
                </a:cubicBezTo>
                <a:cubicBezTo>
                  <a:pt x="320" y="448"/>
                  <a:pt x="320" y="448"/>
                  <a:pt x="321" y="447"/>
                </a:cubicBezTo>
                <a:cubicBezTo>
                  <a:pt x="321" y="447"/>
                  <a:pt x="321" y="447"/>
                  <a:pt x="321" y="447"/>
                </a:cubicBezTo>
                <a:cubicBezTo>
                  <a:pt x="321" y="447"/>
                  <a:pt x="321" y="446"/>
                  <a:pt x="321" y="446"/>
                </a:cubicBezTo>
                <a:cubicBezTo>
                  <a:pt x="319" y="444"/>
                  <a:pt x="319" y="440"/>
                  <a:pt x="315" y="438"/>
                </a:cubicBezTo>
                <a:cubicBezTo>
                  <a:pt x="315" y="438"/>
                  <a:pt x="314" y="436"/>
                  <a:pt x="314" y="436"/>
                </a:cubicBezTo>
                <a:cubicBezTo>
                  <a:pt x="315" y="433"/>
                  <a:pt x="314" y="432"/>
                  <a:pt x="312" y="431"/>
                </a:cubicBezTo>
                <a:cubicBezTo>
                  <a:pt x="312" y="430"/>
                  <a:pt x="312" y="429"/>
                  <a:pt x="311" y="429"/>
                </a:cubicBezTo>
                <a:cubicBezTo>
                  <a:pt x="311" y="428"/>
                  <a:pt x="311" y="427"/>
                  <a:pt x="311" y="426"/>
                </a:cubicBezTo>
                <a:cubicBezTo>
                  <a:pt x="308" y="423"/>
                  <a:pt x="307" y="419"/>
                  <a:pt x="305" y="415"/>
                </a:cubicBezTo>
                <a:cubicBezTo>
                  <a:pt x="304" y="414"/>
                  <a:pt x="304" y="412"/>
                  <a:pt x="303" y="410"/>
                </a:cubicBezTo>
                <a:cubicBezTo>
                  <a:pt x="303" y="409"/>
                  <a:pt x="303" y="408"/>
                  <a:pt x="304" y="408"/>
                </a:cubicBezTo>
                <a:cubicBezTo>
                  <a:pt x="306" y="410"/>
                  <a:pt x="307" y="412"/>
                  <a:pt x="308" y="413"/>
                </a:cubicBezTo>
                <a:cubicBezTo>
                  <a:pt x="309" y="415"/>
                  <a:pt x="311" y="417"/>
                  <a:pt x="314" y="416"/>
                </a:cubicBezTo>
                <a:cubicBezTo>
                  <a:pt x="313" y="414"/>
                  <a:pt x="312" y="412"/>
                  <a:pt x="311" y="410"/>
                </a:cubicBezTo>
                <a:cubicBezTo>
                  <a:pt x="303" y="395"/>
                  <a:pt x="295" y="380"/>
                  <a:pt x="287" y="365"/>
                </a:cubicBezTo>
                <a:cubicBezTo>
                  <a:pt x="285" y="360"/>
                  <a:pt x="283" y="355"/>
                  <a:pt x="279" y="351"/>
                </a:cubicBezTo>
                <a:cubicBezTo>
                  <a:pt x="277" y="347"/>
                  <a:pt x="274" y="342"/>
                  <a:pt x="273" y="337"/>
                </a:cubicBezTo>
                <a:cubicBezTo>
                  <a:pt x="272" y="334"/>
                  <a:pt x="271" y="331"/>
                  <a:pt x="268" y="329"/>
                </a:cubicBezTo>
                <a:cubicBezTo>
                  <a:pt x="266" y="328"/>
                  <a:pt x="265" y="326"/>
                  <a:pt x="265" y="324"/>
                </a:cubicBezTo>
                <a:cubicBezTo>
                  <a:pt x="264" y="319"/>
                  <a:pt x="264" y="315"/>
                  <a:pt x="263" y="310"/>
                </a:cubicBezTo>
                <a:cubicBezTo>
                  <a:pt x="263" y="302"/>
                  <a:pt x="262" y="294"/>
                  <a:pt x="262" y="287"/>
                </a:cubicBezTo>
                <a:cubicBezTo>
                  <a:pt x="262" y="286"/>
                  <a:pt x="262" y="285"/>
                  <a:pt x="262" y="284"/>
                </a:cubicBezTo>
                <a:cubicBezTo>
                  <a:pt x="262" y="284"/>
                  <a:pt x="262" y="284"/>
                  <a:pt x="263" y="284"/>
                </a:cubicBezTo>
                <a:cubicBezTo>
                  <a:pt x="263" y="286"/>
                  <a:pt x="263" y="288"/>
                  <a:pt x="263" y="290"/>
                </a:cubicBezTo>
                <a:cubicBezTo>
                  <a:pt x="264" y="286"/>
                  <a:pt x="264" y="281"/>
                  <a:pt x="264" y="277"/>
                </a:cubicBezTo>
                <a:cubicBezTo>
                  <a:pt x="264" y="275"/>
                  <a:pt x="264" y="274"/>
                  <a:pt x="262" y="273"/>
                </a:cubicBezTo>
                <a:cubicBezTo>
                  <a:pt x="262" y="273"/>
                  <a:pt x="262" y="272"/>
                  <a:pt x="262" y="272"/>
                </a:cubicBezTo>
                <a:cubicBezTo>
                  <a:pt x="263" y="271"/>
                  <a:pt x="264" y="271"/>
                  <a:pt x="265" y="271"/>
                </a:cubicBezTo>
                <a:cubicBezTo>
                  <a:pt x="267" y="260"/>
                  <a:pt x="271" y="251"/>
                  <a:pt x="276" y="242"/>
                </a:cubicBezTo>
                <a:cubicBezTo>
                  <a:pt x="276" y="240"/>
                  <a:pt x="277" y="239"/>
                  <a:pt x="278" y="238"/>
                </a:cubicBezTo>
                <a:cubicBezTo>
                  <a:pt x="280" y="237"/>
                  <a:pt x="281" y="236"/>
                  <a:pt x="282" y="234"/>
                </a:cubicBezTo>
                <a:cubicBezTo>
                  <a:pt x="283" y="231"/>
                  <a:pt x="285" y="228"/>
                  <a:pt x="285" y="225"/>
                </a:cubicBezTo>
                <a:cubicBezTo>
                  <a:pt x="284" y="224"/>
                  <a:pt x="285" y="223"/>
                  <a:pt x="286" y="222"/>
                </a:cubicBezTo>
                <a:cubicBezTo>
                  <a:pt x="287" y="221"/>
                  <a:pt x="288" y="220"/>
                  <a:pt x="288" y="218"/>
                </a:cubicBezTo>
                <a:cubicBezTo>
                  <a:pt x="289" y="219"/>
                  <a:pt x="290" y="221"/>
                  <a:pt x="291" y="223"/>
                </a:cubicBezTo>
                <a:cubicBezTo>
                  <a:pt x="292" y="224"/>
                  <a:pt x="293" y="226"/>
                  <a:pt x="294" y="228"/>
                </a:cubicBezTo>
                <a:cubicBezTo>
                  <a:pt x="295" y="228"/>
                  <a:pt x="295" y="227"/>
                  <a:pt x="297" y="227"/>
                </a:cubicBezTo>
                <a:cubicBezTo>
                  <a:pt x="296" y="226"/>
                  <a:pt x="296" y="225"/>
                  <a:pt x="295" y="225"/>
                </a:cubicBezTo>
                <a:cubicBezTo>
                  <a:pt x="295" y="224"/>
                  <a:pt x="294" y="223"/>
                  <a:pt x="294" y="223"/>
                </a:cubicBezTo>
                <a:cubicBezTo>
                  <a:pt x="293" y="222"/>
                  <a:pt x="293" y="221"/>
                  <a:pt x="292" y="220"/>
                </a:cubicBezTo>
                <a:cubicBezTo>
                  <a:pt x="292" y="220"/>
                  <a:pt x="292" y="219"/>
                  <a:pt x="291" y="218"/>
                </a:cubicBezTo>
                <a:cubicBezTo>
                  <a:pt x="291" y="218"/>
                  <a:pt x="290" y="217"/>
                  <a:pt x="288" y="217"/>
                </a:cubicBezTo>
                <a:cubicBezTo>
                  <a:pt x="288" y="217"/>
                  <a:pt x="288" y="217"/>
                  <a:pt x="288" y="217"/>
                </a:cubicBezTo>
                <a:cubicBezTo>
                  <a:pt x="288" y="217"/>
                  <a:pt x="288" y="216"/>
                  <a:pt x="288" y="216"/>
                </a:cubicBezTo>
                <a:cubicBezTo>
                  <a:pt x="290" y="211"/>
                  <a:pt x="291" y="207"/>
                  <a:pt x="295" y="203"/>
                </a:cubicBezTo>
                <a:cubicBezTo>
                  <a:pt x="296" y="201"/>
                  <a:pt x="296" y="198"/>
                  <a:pt x="297" y="196"/>
                </a:cubicBezTo>
                <a:cubicBezTo>
                  <a:pt x="298" y="196"/>
                  <a:pt x="298" y="196"/>
                  <a:pt x="300" y="196"/>
                </a:cubicBezTo>
                <a:cubicBezTo>
                  <a:pt x="301" y="195"/>
                  <a:pt x="301" y="193"/>
                  <a:pt x="299" y="192"/>
                </a:cubicBezTo>
                <a:cubicBezTo>
                  <a:pt x="298" y="192"/>
                  <a:pt x="298" y="193"/>
                  <a:pt x="298" y="193"/>
                </a:cubicBezTo>
                <a:cubicBezTo>
                  <a:pt x="298" y="191"/>
                  <a:pt x="299" y="188"/>
                  <a:pt x="300" y="186"/>
                </a:cubicBezTo>
                <a:cubicBezTo>
                  <a:pt x="300" y="186"/>
                  <a:pt x="300" y="187"/>
                  <a:pt x="300" y="187"/>
                </a:cubicBezTo>
                <a:cubicBezTo>
                  <a:pt x="301" y="188"/>
                  <a:pt x="301" y="189"/>
                  <a:pt x="301" y="191"/>
                </a:cubicBezTo>
                <a:cubicBezTo>
                  <a:pt x="301" y="191"/>
                  <a:pt x="301" y="191"/>
                  <a:pt x="301" y="191"/>
                </a:cubicBezTo>
                <a:cubicBezTo>
                  <a:pt x="301" y="191"/>
                  <a:pt x="301" y="191"/>
                  <a:pt x="301" y="191"/>
                </a:cubicBezTo>
                <a:cubicBezTo>
                  <a:pt x="301" y="191"/>
                  <a:pt x="301" y="191"/>
                  <a:pt x="301" y="191"/>
                </a:cubicBezTo>
                <a:cubicBezTo>
                  <a:pt x="302" y="191"/>
                  <a:pt x="302" y="192"/>
                  <a:pt x="302" y="192"/>
                </a:cubicBezTo>
                <a:cubicBezTo>
                  <a:pt x="302" y="192"/>
                  <a:pt x="302" y="191"/>
                  <a:pt x="301" y="191"/>
                </a:cubicBezTo>
                <a:cubicBezTo>
                  <a:pt x="309" y="194"/>
                  <a:pt x="311" y="200"/>
                  <a:pt x="316" y="205"/>
                </a:cubicBezTo>
                <a:cubicBezTo>
                  <a:pt x="312" y="206"/>
                  <a:pt x="309" y="206"/>
                  <a:pt x="306" y="206"/>
                </a:cubicBezTo>
                <a:cubicBezTo>
                  <a:pt x="306" y="208"/>
                  <a:pt x="305" y="209"/>
                  <a:pt x="305" y="210"/>
                </a:cubicBezTo>
                <a:cubicBezTo>
                  <a:pt x="301" y="212"/>
                  <a:pt x="298" y="213"/>
                  <a:pt x="295" y="214"/>
                </a:cubicBezTo>
                <a:cubicBezTo>
                  <a:pt x="294" y="217"/>
                  <a:pt x="298" y="215"/>
                  <a:pt x="300" y="217"/>
                </a:cubicBezTo>
                <a:cubicBezTo>
                  <a:pt x="300" y="218"/>
                  <a:pt x="299" y="219"/>
                  <a:pt x="299" y="220"/>
                </a:cubicBezTo>
                <a:cubicBezTo>
                  <a:pt x="300" y="222"/>
                  <a:pt x="305" y="218"/>
                  <a:pt x="305" y="222"/>
                </a:cubicBezTo>
                <a:cubicBezTo>
                  <a:pt x="304" y="223"/>
                  <a:pt x="303" y="223"/>
                  <a:pt x="301" y="224"/>
                </a:cubicBezTo>
                <a:cubicBezTo>
                  <a:pt x="302" y="226"/>
                  <a:pt x="306" y="227"/>
                  <a:pt x="304" y="230"/>
                </a:cubicBezTo>
                <a:cubicBezTo>
                  <a:pt x="304" y="231"/>
                  <a:pt x="305" y="233"/>
                  <a:pt x="306" y="235"/>
                </a:cubicBezTo>
                <a:cubicBezTo>
                  <a:pt x="305" y="236"/>
                  <a:pt x="301" y="235"/>
                  <a:pt x="301" y="238"/>
                </a:cubicBezTo>
                <a:cubicBezTo>
                  <a:pt x="301" y="241"/>
                  <a:pt x="304" y="241"/>
                  <a:pt x="307" y="242"/>
                </a:cubicBezTo>
                <a:cubicBezTo>
                  <a:pt x="308" y="244"/>
                  <a:pt x="309" y="246"/>
                  <a:pt x="310" y="249"/>
                </a:cubicBezTo>
                <a:cubicBezTo>
                  <a:pt x="313" y="248"/>
                  <a:pt x="315" y="248"/>
                  <a:pt x="317" y="247"/>
                </a:cubicBezTo>
                <a:cubicBezTo>
                  <a:pt x="317" y="248"/>
                  <a:pt x="319" y="250"/>
                  <a:pt x="318" y="251"/>
                </a:cubicBezTo>
                <a:cubicBezTo>
                  <a:pt x="316" y="256"/>
                  <a:pt x="317" y="261"/>
                  <a:pt x="321" y="265"/>
                </a:cubicBezTo>
                <a:cubicBezTo>
                  <a:pt x="322" y="266"/>
                  <a:pt x="323" y="268"/>
                  <a:pt x="323" y="269"/>
                </a:cubicBezTo>
                <a:cubicBezTo>
                  <a:pt x="330" y="282"/>
                  <a:pt x="337" y="295"/>
                  <a:pt x="345" y="308"/>
                </a:cubicBezTo>
                <a:cubicBezTo>
                  <a:pt x="348" y="314"/>
                  <a:pt x="352" y="320"/>
                  <a:pt x="354" y="326"/>
                </a:cubicBezTo>
                <a:cubicBezTo>
                  <a:pt x="355" y="329"/>
                  <a:pt x="357" y="331"/>
                  <a:pt x="358" y="334"/>
                </a:cubicBezTo>
                <a:cubicBezTo>
                  <a:pt x="360" y="338"/>
                  <a:pt x="361" y="343"/>
                  <a:pt x="363" y="347"/>
                </a:cubicBezTo>
                <a:cubicBezTo>
                  <a:pt x="365" y="350"/>
                  <a:pt x="367" y="354"/>
                  <a:pt x="373" y="354"/>
                </a:cubicBezTo>
                <a:cubicBezTo>
                  <a:pt x="372" y="359"/>
                  <a:pt x="372" y="359"/>
                  <a:pt x="367" y="363"/>
                </a:cubicBezTo>
                <a:cubicBezTo>
                  <a:pt x="368" y="364"/>
                  <a:pt x="369" y="365"/>
                  <a:pt x="369" y="367"/>
                </a:cubicBezTo>
                <a:cubicBezTo>
                  <a:pt x="370" y="366"/>
                  <a:pt x="371" y="366"/>
                  <a:pt x="372" y="365"/>
                </a:cubicBezTo>
                <a:cubicBezTo>
                  <a:pt x="375" y="366"/>
                  <a:pt x="377" y="369"/>
                  <a:pt x="378" y="371"/>
                </a:cubicBezTo>
                <a:cubicBezTo>
                  <a:pt x="380" y="377"/>
                  <a:pt x="380" y="383"/>
                  <a:pt x="384" y="388"/>
                </a:cubicBezTo>
                <a:cubicBezTo>
                  <a:pt x="385" y="389"/>
                  <a:pt x="385" y="390"/>
                  <a:pt x="384" y="391"/>
                </a:cubicBezTo>
                <a:cubicBezTo>
                  <a:pt x="383" y="394"/>
                  <a:pt x="384" y="395"/>
                  <a:pt x="387" y="396"/>
                </a:cubicBezTo>
                <a:cubicBezTo>
                  <a:pt x="385" y="397"/>
                  <a:pt x="384" y="399"/>
                  <a:pt x="383" y="400"/>
                </a:cubicBezTo>
                <a:cubicBezTo>
                  <a:pt x="383" y="400"/>
                  <a:pt x="383" y="400"/>
                  <a:pt x="384" y="400"/>
                </a:cubicBezTo>
                <a:cubicBezTo>
                  <a:pt x="389" y="401"/>
                  <a:pt x="389" y="401"/>
                  <a:pt x="389" y="405"/>
                </a:cubicBezTo>
                <a:cubicBezTo>
                  <a:pt x="394" y="408"/>
                  <a:pt x="394" y="408"/>
                  <a:pt x="398" y="408"/>
                </a:cubicBezTo>
                <a:cubicBezTo>
                  <a:pt x="397" y="404"/>
                  <a:pt x="395" y="400"/>
                  <a:pt x="394" y="397"/>
                </a:cubicBezTo>
                <a:cubicBezTo>
                  <a:pt x="399" y="398"/>
                  <a:pt x="401" y="400"/>
                  <a:pt x="407" y="410"/>
                </a:cubicBezTo>
                <a:cubicBezTo>
                  <a:pt x="411" y="408"/>
                  <a:pt x="411" y="408"/>
                  <a:pt x="411" y="406"/>
                </a:cubicBezTo>
                <a:cubicBezTo>
                  <a:pt x="410" y="403"/>
                  <a:pt x="410" y="403"/>
                  <a:pt x="404" y="401"/>
                </a:cubicBezTo>
                <a:cubicBezTo>
                  <a:pt x="405" y="398"/>
                  <a:pt x="405" y="394"/>
                  <a:pt x="401" y="392"/>
                </a:cubicBezTo>
                <a:cubicBezTo>
                  <a:pt x="403" y="390"/>
                  <a:pt x="404" y="388"/>
                  <a:pt x="406" y="386"/>
                </a:cubicBezTo>
                <a:cubicBezTo>
                  <a:pt x="406" y="386"/>
                  <a:pt x="406" y="387"/>
                  <a:pt x="407" y="387"/>
                </a:cubicBezTo>
                <a:cubicBezTo>
                  <a:pt x="412" y="393"/>
                  <a:pt x="414" y="400"/>
                  <a:pt x="416" y="407"/>
                </a:cubicBezTo>
                <a:cubicBezTo>
                  <a:pt x="417" y="411"/>
                  <a:pt x="418" y="414"/>
                  <a:pt x="421" y="417"/>
                </a:cubicBezTo>
                <a:cubicBezTo>
                  <a:pt x="423" y="420"/>
                  <a:pt x="423" y="423"/>
                  <a:pt x="422" y="426"/>
                </a:cubicBezTo>
                <a:cubicBezTo>
                  <a:pt x="421" y="425"/>
                  <a:pt x="421" y="423"/>
                  <a:pt x="420" y="421"/>
                </a:cubicBezTo>
                <a:cubicBezTo>
                  <a:pt x="420" y="420"/>
                  <a:pt x="419" y="420"/>
                  <a:pt x="417" y="420"/>
                </a:cubicBezTo>
                <a:cubicBezTo>
                  <a:pt x="415" y="420"/>
                  <a:pt x="415" y="419"/>
                  <a:pt x="415" y="418"/>
                </a:cubicBezTo>
                <a:cubicBezTo>
                  <a:pt x="415" y="417"/>
                  <a:pt x="413" y="416"/>
                  <a:pt x="413" y="415"/>
                </a:cubicBezTo>
                <a:cubicBezTo>
                  <a:pt x="413" y="414"/>
                  <a:pt x="413" y="412"/>
                  <a:pt x="414" y="411"/>
                </a:cubicBezTo>
                <a:cubicBezTo>
                  <a:pt x="409" y="410"/>
                  <a:pt x="406" y="412"/>
                  <a:pt x="403" y="414"/>
                </a:cubicBezTo>
                <a:cubicBezTo>
                  <a:pt x="401" y="410"/>
                  <a:pt x="397" y="409"/>
                  <a:pt x="392" y="412"/>
                </a:cubicBezTo>
                <a:cubicBezTo>
                  <a:pt x="393" y="413"/>
                  <a:pt x="396" y="412"/>
                  <a:pt x="397" y="413"/>
                </a:cubicBezTo>
                <a:cubicBezTo>
                  <a:pt x="399" y="416"/>
                  <a:pt x="399" y="418"/>
                  <a:pt x="397" y="422"/>
                </a:cubicBezTo>
                <a:cubicBezTo>
                  <a:pt x="399" y="422"/>
                  <a:pt x="400" y="422"/>
                  <a:pt x="402" y="422"/>
                </a:cubicBezTo>
                <a:cubicBezTo>
                  <a:pt x="403" y="425"/>
                  <a:pt x="403" y="427"/>
                  <a:pt x="404" y="429"/>
                </a:cubicBezTo>
                <a:cubicBezTo>
                  <a:pt x="407" y="431"/>
                  <a:pt x="409" y="427"/>
                  <a:pt x="412" y="427"/>
                </a:cubicBezTo>
                <a:cubicBezTo>
                  <a:pt x="415" y="430"/>
                  <a:pt x="415" y="430"/>
                  <a:pt x="408" y="432"/>
                </a:cubicBezTo>
                <a:cubicBezTo>
                  <a:pt x="409" y="434"/>
                  <a:pt x="412" y="433"/>
                  <a:pt x="414" y="433"/>
                </a:cubicBezTo>
                <a:cubicBezTo>
                  <a:pt x="414" y="437"/>
                  <a:pt x="417" y="439"/>
                  <a:pt x="419" y="442"/>
                </a:cubicBezTo>
                <a:cubicBezTo>
                  <a:pt x="419" y="443"/>
                  <a:pt x="420" y="443"/>
                  <a:pt x="421" y="443"/>
                </a:cubicBezTo>
                <a:cubicBezTo>
                  <a:pt x="421" y="442"/>
                  <a:pt x="422" y="441"/>
                  <a:pt x="422" y="441"/>
                </a:cubicBezTo>
                <a:cubicBezTo>
                  <a:pt x="422" y="440"/>
                  <a:pt x="421" y="439"/>
                  <a:pt x="421" y="437"/>
                </a:cubicBezTo>
                <a:cubicBezTo>
                  <a:pt x="421" y="436"/>
                  <a:pt x="420" y="435"/>
                  <a:pt x="418" y="436"/>
                </a:cubicBezTo>
                <a:cubicBezTo>
                  <a:pt x="416" y="436"/>
                  <a:pt x="415" y="435"/>
                  <a:pt x="414" y="433"/>
                </a:cubicBezTo>
                <a:cubicBezTo>
                  <a:pt x="417" y="434"/>
                  <a:pt x="419" y="433"/>
                  <a:pt x="422" y="432"/>
                </a:cubicBezTo>
                <a:cubicBezTo>
                  <a:pt x="428" y="433"/>
                  <a:pt x="431" y="435"/>
                  <a:pt x="431" y="440"/>
                </a:cubicBezTo>
                <a:cubicBezTo>
                  <a:pt x="431" y="441"/>
                  <a:pt x="431" y="442"/>
                  <a:pt x="432" y="443"/>
                </a:cubicBezTo>
                <a:cubicBezTo>
                  <a:pt x="436" y="446"/>
                  <a:pt x="436" y="451"/>
                  <a:pt x="439" y="455"/>
                </a:cubicBezTo>
                <a:cubicBezTo>
                  <a:pt x="439" y="456"/>
                  <a:pt x="439" y="457"/>
                  <a:pt x="439" y="459"/>
                </a:cubicBezTo>
                <a:cubicBezTo>
                  <a:pt x="439" y="459"/>
                  <a:pt x="438" y="460"/>
                  <a:pt x="438" y="460"/>
                </a:cubicBezTo>
                <a:cubicBezTo>
                  <a:pt x="439" y="461"/>
                  <a:pt x="441" y="462"/>
                  <a:pt x="441" y="463"/>
                </a:cubicBezTo>
                <a:cubicBezTo>
                  <a:pt x="442" y="464"/>
                  <a:pt x="440" y="466"/>
                  <a:pt x="442" y="467"/>
                </a:cubicBezTo>
                <a:cubicBezTo>
                  <a:pt x="442" y="467"/>
                  <a:pt x="443" y="467"/>
                  <a:pt x="443" y="467"/>
                </a:cubicBezTo>
                <a:cubicBezTo>
                  <a:pt x="444" y="462"/>
                  <a:pt x="444" y="459"/>
                  <a:pt x="443" y="456"/>
                </a:cubicBezTo>
                <a:cubicBezTo>
                  <a:pt x="441" y="452"/>
                  <a:pt x="439" y="448"/>
                  <a:pt x="437" y="444"/>
                </a:cubicBezTo>
                <a:cubicBezTo>
                  <a:pt x="436" y="442"/>
                  <a:pt x="436" y="441"/>
                  <a:pt x="436" y="440"/>
                </a:cubicBezTo>
                <a:cubicBezTo>
                  <a:pt x="436" y="436"/>
                  <a:pt x="437" y="432"/>
                  <a:pt x="435" y="428"/>
                </a:cubicBezTo>
                <a:cubicBezTo>
                  <a:pt x="435" y="428"/>
                  <a:pt x="436" y="427"/>
                  <a:pt x="436" y="426"/>
                </a:cubicBezTo>
                <a:cubicBezTo>
                  <a:pt x="438" y="421"/>
                  <a:pt x="437" y="418"/>
                  <a:pt x="433" y="415"/>
                </a:cubicBezTo>
                <a:cubicBezTo>
                  <a:pt x="429" y="412"/>
                  <a:pt x="427" y="410"/>
                  <a:pt x="426" y="406"/>
                </a:cubicBezTo>
                <a:cubicBezTo>
                  <a:pt x="424" y="399"/>
                  <a:pt x="421" y="393"/>
                  <a:pt x="418" y="386"/>
                </a:cubicBezTo>
                <a:cubicBezTo>
                  <a:pt x="418" y="385"/>
                  <a:pt x="418" y="384"/>
                  <a:pt x="417" y="384"/>
                </a:cubicBezTo>
                <a:cubicBezTo>
                  <a:pt x="414" y="382"/>
                  <a:pt x="414" y="379"/>
                  <a:pt x="414" y="376"/>
                </a:cubicBezTo>
                <a:cubicBezTo>
                  <a:pt x="414" y="375"/>
                  <a:pt x="415" y="374"/>
                  <a:pt x="414" y="374"/>
                </a:cubicBezTo>
                <a:cubicBezTo>
                  <a:pt x="409" y="367"/>
                  <a:pt x="408" y="365"/>
                  <a:pt x="410" y="357"/>
                </a:cubicBezTo>
                <a:cubicBezTo>
                  <a:pt x="411" y="351"/>
                  <a:pt x="409" y="347"/>
                  <a:pt x="405" y="343"/>
                </a:cubicBezTo>
                <a:cubicBezTo>
                  <a:pt x="404" y="341"/>
                  <a:pt x="403" y="340"/>
                  <a:pt x="403" y="338"/>
                </a:cubicBezTo>
                <a:cubicBezTo>
                  <a:pt x="402" y="334"/>
                  <a:pt x="400" y="329"/>
                  <a:pt x="398" y="325"/>
                </a:cubicBezTo>
                <a:cubicBezTo>
                  <a:pt x="395" y="318"/>
                  <a:pt x="392" y="310"/>
                  <a:pt x="388" y="303"/>
                </a:cubicBezTo>
                <a:cubicBezTo>
                  <a:pt x="386" y="300"/>
                  <a:pt x="384" y="297"/>
                  <a:pt x="382" y="293"/>
                </a:cubicBezTo>
                <a:cubicBezTo>
                  <a:pt x="380" y="291"/>
                  <a:pt x="379" y="289"/>
                  <a:pt x="378" y="287"/>
                </a:cubicBezTo>
                <a:cubicBezTo>
                  <a:pt x="378" y="286"/>
                  <a:pt x="377" y="285"/>
                  <a:pt x="378" y="285"/>
                </a:cubicBezTo>
                <a:cubicBezTo>
                  <a:pt x="381" y="283"/>
                  <a:pt x="379" y="280"/>
                  <a:pt x="379" y="278"/>
                </a:cubicBezTo>
                <a:cubicBezTo>
                  <a:pt x="382" y="279"/>
                  <a:pt x="383" y="281"/>
                  <a:pt x="387" y="280"/>
                </a:cubicBezTo>
                <a:cubicBezTo>
                  <a:pt x="386" y="279"/>
                  <a:pt x="386" y="278"/>
                  <a:pt x="386" y="277"/>
                </a:cubicBezTo>
                <a:cubicBezTo>
                  <a:pt x="385" y="276"/>
                  <a:pt x="383" y="274"/>
                  <a:pt x="382" y="273"/>
                </a:cubicBezTo>
                <a:cubicBezTo>
                  <a:pt x="382" y="272"/>
                  <a:pt x="382" y="270"/>
                  <a:pt x="381" y="269"/>
                </a:cubicBezTo>
                <a:cubicBezTo>
                  <a:pt x="381" y="268"/>
                  <a:pt x="380" y="266"/>
                  <a:pt x="379" y="266"/>
                </a:cubicBezTo>
                <a:cubicBezTo>
                  <a:pt x="376" y="265"/>
                  <a:pt x="376" y="263"/>
                  <a:pt x="376" y="261"/>
                </a:cubicBezTo>
                <a:cubicBezTo>
                  <a:pt x="376" y="260"/>
                  <a:pt x="376" y="260"/>
                  <a:pt x="372" y="259"/>
                </a:cubicBezTo>
                <a:cubicBezTo>
                  <a:pt x="373" y="264"/>
                  <a:pt x="375" y="269"/>
                  <a:pt x="377" y="274"/>
                </a:cubicBezTo>
                <a:cubicBezTo>
                  <a:pt x="376" y="274"/>
                  <a:pt x="375" y="275"/>
                  <a:pt x="375" y="276"/>
                </a:cubicBezTo>
                <a:cubicBezTo>
                  <a:pt x="374" y="277"/>
                  <a:pt x="374" y="278"/>
                  <a:pt x="374" y="280"/>
                </a:cubicBezTo>
                <a:cubicBezTo>
                  <a:pt x="371" y="274"/>
                  <a:pt x="367" y="268"/>
                  <a:pt x="363" y="262"/>
                </a:cubicBezTo>
                <a:cubicBezTo>
                  <a:pt x="363" y="261"/>
                  <a:pt x="362" y="261"/>
                  <a:pt x="361" y="260"/>
                </a:cubicBezTo>
                <a:cubicBezTo>
                  <a:pt x="360" y="259"/>
                  <a:pt x="359" y="258"/>
                  <a:pt x="359" y="257"/>
                </a:cubicBezTo>
                <a:cubicBezTo>
                  <a:pt x="359" y="252"/>
                  <a:pt x="355" y="249"/>
                  <a:pt x="353" y="245"/>
                </a:cubicBezTo>
                <a:cubicBezTo>
                  <a:pt x="352" y="243"/>
                  <a:pt x="350" y="242"/>
                  <a:pt x="350" y="240"/>
                </a:cubicBezTo>
                <a:cubicBezTo>
                  <a:pt x="348" y="235"/>
                  <a:pt x="344" y="230"/>
                  <a:pt x="339" y="225"/>
                </a:cubicBezTo>
                <a:cubicBezTo>
                  <a:pt x="339" y="225"/>
                  <a:pt x="338" y="224"/>
                  <a:pt x="338" y="224"/>
                </a:cubicBezTo>
                <a:cubicBezTo>
                  <a:pt x="336" y="216"/>
                  <a:pt x="329" y="210"/>
                  <a:pt x="322" y="204"/>
                </a:cubicBezTo>
                <a:cubicBezTo>
                  <a:pt x="321" y="203"/>
                  <a:pt x="320" y="201"/>
                  <a:pt x="319" y="199"/>
                </a:cubicBezTo>
                <a:cubicBezTo>
                  <a:pt x="318" y="199"/>
                  <a:pt x="316" y="199"/>
                  <a:pt x="314" y="199"/>
                </a:cubicBezTo>
                <a:cubicBezTo>
                  <a:pt x="309" y="194"/>
                  <a:pt x="305" y="188"/>
                  <a:pt x="301" y="183"/>
                </a:cubicBezTo>
                <a:cubicBezTo>
                  <a:pt x="303" y="174"/>
                  <a:pt x="306" y="166"/>
                  <a:pt x="309" y="157"/>
                </a:cubicBezTo>
                <a:cubicBezTo>
                  <a:pt x="316" y="138"/>
                  <a:pt x="318" y="118"/>
                  <a:pt x="319" y="98"/>
                </a:cubicBezTo>
                <a:cubicBezTo>
                  <a:pt x="318" y="97"/>
                  <a:pt x="318" y="95"/>
                  <a:pt x="317" y="94"/>
                </a:cubicBezTo>
                <a:cubicBezTo>
                  <a:pt x="316" y="91"/>
                  <a:pt x="316" y="88"/>
                  <a:pt x="316" y="85"/>
                </a:cubicBezTo>
                <a:cubicBezTo>
                  <a:pt x="314" y="82"/>
                  <a:pt x="314" y="79"/>
                  <a:pt x="315" y="75"/>
                </a:cubicBezTo>
                <a:cubicBezTo>
                  <a:pt x="316" y="74"/>
                  <a:pt x="316" y="72"/>
                  <a:pt x="315" y="70"/>
                </a:cubicBezTo>
                <a:cubicBezTo>
                  <a:pt x="315" y="68"/>
                  <a:pt x="314" y="65"/>
                  <a:pt x="314" y="63"/>
                </a:cubicBezTo>
                <a:cubicBezTo>
                  <a:pt x="313" y="60"/>
                  <a:pt x="312" y="56"/>
                  <a:pt x="313" y="52"/>
                </a:cubicBezTo>
                <a:cubicBezTo>
                  <a:pt x="313" y="49"/>
                  <a:pt x="313" y="46"/>
                  <a:pt x="311" y="44"/>
                </a:cubicBezTo>
                <a:cubicBezTo>
                  <a:pt x="310" y="42"/>
                  <a:pt x="309" y="41"/>
                  <a:pt x="310" y="39"/>
                </a:cubicBezTo>
                <a:cubicBezTo>
                  <a:pt x="310" y="38"/>
                  <a:pt x="310" y="36"/>
                  <a:pt x="310" y="35"/>
                </a:cubicBezTo>
                <a:cubicBezTo>
                  <a:pt x="308" y="30"/>
                  <a:pt x="307" y="25"/>
                  <a:pt x="306" y="20"/>
                </a:cubicBezTo>
                <a:cubicBezTo>
                  <a:pt x="304" y="17"/>
                  <a:pt x="302" y="15"/>
                  <a:pt x="301" y="13"/>
                </a:cubicBezTo>
                <a:cubicBezTo>
                  <a:pt x="297" y="9"/>
                  <a:pt x="293" y="6"/>
                  <a:pt x="288" y="4"/>
                </a:cubicBezTo>
                <a:cubicBezTo>
                  <a:pt x="284" y="2"/>
                  <a:pt x="280" y="1"/>
                  <a:pt x="277" y="0"/>
                </a:cubicBezTo>
                <a:cubicBezTo>
                  <a:pt x="271" y="0"/>
                  <a:pt x="264" y="1"/>
                  <a:pt x="258" y="3"/>
                </a:cubicBezTo>
                <a:cubicBezTo>
                  <a:pt x="258" y="3"/>
                  <a:pt x="257" y="3"/>
                  <a:pt x="257" y="4"/>
                </a:cubicBezTo>
                <a:cubicBezTo>
                  <a:pt x="253" y="7"/>
                  <a:pt x="248" y="10"/>
                  <a:pt x="243" y="11"/>
                </a:cubicBezTo>
                <a:cubicBezTo>
                  <a:pt x="242" y="12"/>
                  <a:pt x="242" y="12"/>
                  <a:pt x="241" y="13"/>
                </a:cubicBezTo>
                <a:cubicBezTo>
                  <a:pt x="241" y="13"/>
                  <a:pt x="240" y="13"/>
                  <a:pt x="240" y="13"/>
                </a:cubicBezTo>
                <a:cubicBezTo>
                  <a:pt x="240" y="12"/>
                  <a:pt x="240" y="12"/>
                  <a:pt x="239" y="12"/>
                </a:cubicBezTo>
                <a:cubicBezTo>
                  <a:pt x="238" y="12"/>
                  <a:pt x="237" y="12"/>
                  <a:pt x="236" y="11"/>
                </a:cubicBezTo>
                <a:cubicBezTo>
                  <a:pt x="236" y="13"/>
                  <a:pt x="237" y="15"/>
                  <a:pt x="236" y="17"/>
                </a:cubicBezTo>
                <a:cubicBezTo>
                  <a:pt x="235" y="18"/>
                  <a:pt x="233" y="20"/>
                  <a:pt x="231" y="22"/>
                </a:cubicBezTo>
                <a:cubicBezTo>
                  <a:pt x="229" y="24"/>
                  <a:pt x="227" y="26"/>
                  <a:pt x="225" y="27"/>
                </a:cubicBezTo>
                <a:cubicBezTo>
                  <a:pt x="222" y="28"/>
                  <a:pt x="222" y="31"/>
                  <a:pt x="219" y="33"/>
                </a:cubicBezTo>
                <a:cubicBezTo>
                  <a:pt x="215" y="35"/>
                  <a:pt x="211" y="40"/>
                  <a:pt x="208" y="43"/>
                </a:cubicBezTo>
                <a:cubicBezTo>
                  <a:pt x="203" y="48"/>
                  <a:pt x="198" y="53"/>
                  <a:pt x="192" y="57"/>
                </a:cubicBezTo>
                <a:cubicBezTo>
                  <a:pt x="187" y="62"/>
                  <a:pt x="182" y="66"/>
                  <a:pt x="177" y="70"/>
                </a:cubicBezTo>
                <a:cubicBezTo>
                  <a:pt x="169" y="77"/>
                  <a:pt x="163" y="85"/>
                  <a:pt x="158" y="94"/>
                </a:cubicBezTo>
                <a:cubicBezTo>
                  <a:pt x="157" y="92"/>
                  <a:pt x="156" y="90"/>
                  <a:pt x="155" y="88"/>
                </a:cubicBezTo>
                <a:cubicBezTo>
                  <a:pt x="154" y="88"/>
                  <a:pt x="152" y="87"/>
                  <a:pt x="151" y="87"/>
                </a:cubicBezTo>
                <a:cubicBezTo>
                  <a:pt x="151" y="87"/>
                  <a:pt x="150" y="86"/>
                  <a:pt x="150" y="85"/>
                </a:cubicBezTo>
                <a:cubicBezTo>
                  <a:pt x="147" y="85"/>
                  <a:pt x="143" y="84"/>
                  <a:pt x="140" y="84"/>
                </a:cubicBezTo>
                <a:cubicBezTo>
                  <a:pt x="140" y="84"/>
                  <a:pt x="140" y="84"/>
                  <a:pt x="139" y="84"/>
                </a:cubicBezTo>
                <a:cubicBezTo>
                  <a:pt x="138" y="84"/>
                  <a:pt x="137" y="83"/>
                  <a:pt x="135" y="83"/>
                </a:cubicBezTo>
                <a:cubicBezTo>
                  <a:pt x="135" y="84"/>
                  <a:pt x="134" y="84"/>
                  <a:pt x="134" y="84"/>
                </a:cubicBezTo>
                <a:cubicBezTo>
                  <a:pt x="132" y="84"/>
                  <a:pt x="131" y="85"/>
                  <a:pt x="130" y="86"/>
                </a:cubicBezTo>
                <a:cubicBezTo>
                  <a:pt x="129" y="87"/>
                  <a:pt x="128" y="87"/>
                  <a:pt x="127" y="88"/>
                </a:cubicBezTo>
                <a:cubicBezTo>
                  <a:pt x="126" y="88"/>
                  <a:pt x="125" y="88"/>
                  <a:pt x="125" y="87"/>
                </a:cubicBezTo>
                <a:cubicBezTo>
                  <a:pt x="124" y="86"/>
                  <a:pt x="125" y="86"/>
                  <a:pt x="126" y="85"/>
                </a:cubicBezTo>
                <a:cubicBezTo>
                  <a:pt x="126" y="85"/>
                  <a:pt x="127" y="85"/>
                  <a:pt x="127" y="85"/>
                </a:cubicBezTo>
                <a:cubicBezTo>
                  <a:pt x="128" y="84"/>
                  <a:pt x="128" y="83"/>
                  <a:pt x="128" y="83"/>
                </a:cubicBezTo>
                <a:cubicBezTo>
                  <a:pt x="125" y="83"/>
                  <a:pt x="123" y="82"/>
                  <a:pt x="120" y="82"/>
                </a:cubicBezTo>
                <a:cubicBezTo>
                  <a:pt x="118" y="83"/>
                  <a:pt x="116" y="84"/>
                  <a:pt x="113" y="84"/>
                </a:cubicBezTo>
                <a:cubicBezTo>
                  <a:pt x="110" y="84"/>
                  <a:pt x="106" y="85"/>
                  <a:pt x="104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4" y="87"/>
                  <a:pt x="105" y="87"/>
                  <a:pt x="106" y="88"/>
                </a:cubicBezTo>
                <a:cubicBezTo>
                  <a:pt x="106" y="89"/>
                  <a:pt x="105" y="90"/>
                  <a:pt x="105" y="90"/>
                </a:cubicBezTo>
                <a:cubicBezTo>
                  <a:pt x="103" y="90"/>
                  <a:pt x="102" y="90"/>
                  <a:pt x="101" y="91"/>
                </a:cubicBezTo>
                <a:cubicBezTo>
                  <a:pt x="98" y="92"/>
                  <a:pt x="94" y="93"/>
                  <a:pt x="91" y="95"/>
                </a:cubicBezTo>
                <a:cubicBezTo>
                  <a:pt x="90" y="95"/>
                  <a:pt x="89" y="95"/>
                  <a:pt x="88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8" y="97"/>
                  <a:pt x="88" y="98"/>
                  <a:pt x="87" y="100"/>
                </a:cubicBezTo>
                <a:cubicBezTo>
                  <a:pt x="85" y="101"/>
                  <a:pt x="83" y="102"/>
                  <a:pt x="82" y="104"/>
                </a:cubicBezTo>
                <a:cubicBezTo>
                  <a:pt x="81" y="106"/>
                  <a:pt x="78" y="105"/>
                  <a:pt x="76" y="106"/>
                </a:cubicBezTo>
                <a:cubicBezTo>
                  <a:pt x="75" y="107"/>
                  <a:pt x="73" y="107"/>
                  <a:pt x="70" y="108"/>
                </a:cubicBezTo>
                <a:cubicBezTo>
                  <a:pt x="72" y="109"/>
                  <a:pt x="74" y="109"/>
                  <a:pt x="77" y="110"/>
                </a:cubicBezTo>
                <a:cubicBezTo>
                  <a:pt x="76" y="112"/>
                  <a:pt x="74" y="112"/>
                  <a:pt x="73" y="112"/>
                </a:cubicBezTo>
                <a:cubicBezTo>
                  <a:pt x="71" y="111"/>
                  <a:pt x="70" y="111"/>
                  <a:pt x="69" y="113"/>
                </a:cubicBezTo>
                <a:cubicBezTo>
                  <a:pt x="66" y="114"/>
                  <a:pt x="63" y="115"/>
                  <a:pt x="60" y="117"/>
                </a:cubicBezTo>
                <a:cubicBezTo>
                  <a:pt x="59" y="118"/>
                  <a:pt x="56" y="118"/>
                  <a:pt x="54" y="118"/>
                </a:cubicBezTo>
                <a:cubicBezTo>
                  <a:pt x="54" y="117"/>
                  <a:pt x="54" y="116"/>
                  <a:pt x="55" y="116"/>
                </a:cubicBezTo>
                <a:cubicBezTo>
                  <a:pt x="56" y="115"/>
                  <a:pt x="59" y="114"/>
                  <a:pt x="57" y="112"/>
                </a:cubicBezTo>
                <a:cubicBezTo>
                  <a:pt x="58" y="110"/>
                  <a:pt x="59" y="108"/>
                  <a:pt x="61" y="108"/>
                </a:cubicBezTo>
                <a:cubicBezTo>
                  <a:pt x="65" y="106"/>
                  <a:pt x="67" y="103"/>
                  <a:pt x="71" y="101"/>
                </a:cubicBezTo>
                <a:cubicBezTo>
                  <a:pt x="71" y="101"/>
                  <a:pt x="71" y="101"/>
                  <a:pt x="72" y="101"/>
                </a:cubicBezTo>
                <a:cubicBezTo>
                  <a:pt x="72" y="102"/>
                  <a:pt x="72" y="103"/>
                  <a:pt x="73" y="104"/>
                </a:cubicBezTo>
                <a:cubicBezTo>
                  <a:pt x="73" y="103"/>
                  <a:pt x="74" y="104"/>
                  <a:pt x="74" y="103"/>
                </a:cubicBezTo>
                <a:cubicBezTo>
                  <a:pt x="76" y="101"/>
                  <a:pt x="77" y="100"/>
                  <a:pt x="80" y="100"/>
                </a:cubicBezTo>
                <a:cubicBezTo>
                  <a:pt x="82" y="100"/>
                  <a:pt x="82" y="99"/>
                  <a:pt x="83" y="97"/>
                </a:cubicBezTo>
                <a:cubicBezTo>
                  <a:pt x="81" y="97"/>
                  <a:pt x="80" y="97"/>
                  <a:pt x="79" y="97"/>
                </a:cubicBezTo>
                <a:cubicBezTo>
                  <a:pt x="81" y="95"/>
                  <a:pt x="82" y="95"/>
                  <a:pt x="88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8" y="94"/>
                  <a:pt x="88" y="93"/>
                  <a:pt x="88" y="93"/>
                </a:cubicBezTo>
                <a:cubicBezTo>
                  <a:pt x="90" y="91"/>
                  <a:pt x="92" y="90"/>
                  <a:pt x="95" y="89"/>
                </a:cubicBezTo>
                <a:cubicBezTo>
                  <a:pt x="98" y="87"/>
                  <a:pt x="102" y="85"/>
                  <a:pt x="106" y="84"/>
                </a:cubicBezTo>
                <a:cubicBezTo>
                  <a:pt x="106" y="84"/>
                  <a:pt x="106" y="83"/>
                  <a:pt x="107" y="83"/>
                </a:cubicBezTo>
                <a:cubicBezTo>
                  <a:pt x="107" y="82"/>
                  <a:pt x="107" y="82"/>
                  <a:pt x="108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96" y="81"/>
                  <a:pt x="87" y="85"/>
                  <a:pt x="77" y="88"/>
                </a:cubicBezTo>
                <a:cubicBezTo>
                  <a:pt x="74" y="90"/>
                  <a:pt x="71" y="92"/>
                  <a:pt x="68" y="94"/>
                </a:cubicBezTo>
                <a:cubicBezTo>
                  <a:pt x="69" y="94"/>
                  <a:pt x="69" y="94"/>
                  <a:pt x="69" y="94"/>
                </a:cubicBezTo>
                <a:cubicBezTo>
                  <a:pt x="70" y="94"/>
                  <a:pt x="71" y="94"/>
                  <a:pt x="71" y="94"/>
                </a:cubicBezTo>
                <a:cubicBezTo>
                  <a:pt x="71" y="94"/>
                  <a:pt x="71" y="95"/>
                  <a:pt x="71" y="95"/>
                </a:cubicBezTo>
                <a:cubicBezTo>
                  <a:pt x="71" y="95"/>
                  <a:pt x="70" y="96"/>
                  <a:pt x="69" y="96"/>
                </a:cubicBezTo>
                <a:cubicBezTo>
                  <a:pt x="68" y="96"/>
                  <a:pt x="68" y="96"/>
                  <a:pt x="67" y="95"/>
                </a:cubicBezTo>
                <a:cubicBezTo>
                  <a:pt x="62" y="99"/>
                  <a:pt x="57" y="103"/>
                  <a:pt x="52" y="108"/>
                </a:cubicBezTo>
                <a:cubicBezTo>
                  <a:pt x="53" y="108"/>
                  <a:pt x="54" y="108"/>
                  <a:pt x="56" y="108"/>
                </a:cubicBezTo>
                <a:cubicBezTo>
                  <a:pt x="56" y="110"/>
                  <a:pt x="55" y="111"/>
                  <a:pt x="54" y="111"/>
                </a:cubicBezTo>
                <a:cubicBezTo>
                  <a:pt x="52" y="112"/>
                  <a:pt x="50" y="113"/>
                  <a:pt x="48" y="113"/>
                </a:cubicBezTo>
                <a:cubicBezTo>
                  <a:pt x="48" y="114"/>
                  <a:pt x="47" y="114"/>
                  <a:pt x="46" y="113"/>
                </a:cubicBezTo>
                <a:cubicBezTo>
                  <a:pt x="44" y="115"/>
                  <a:pt x="42" y="117"/>
                  <a:pt x="40" y="119"/>
                </a:cubicBezTo>
                <a:cubicBezTo>
                  <a:pt x="37" y="121"/>
                  <a:pt x="35" y="124"/>
                  <a:pt x="32" y="127"/>
                </a:cubicBezTo>
                <a:cubicBezTo>
                  <a:pt x="30" y="130"/>
                  <a:pt x="28" y="134"/>
                  <a:pt x="26" y="137"/>
                </a:cubicBezTo>
                <a:cubicBezTo>
                  <a:pt x="25" y="138"/>
                  <a:pt x="25" y="139"/>
                  <a:pt x="24" y="14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2" y="142"/>
                  <a:pt x="21" y="143"/>
                  <a:pt x="20" y="145"/>
                </a:cubicBezTo>
                <a:cubicBezTo>
                  <a:pt x="20" y="145"/>
                  <a:pt x="21" y="145"/>
                  <a:pt x="21" y="146"/>
                </a:cubicBezTo>
                <a:cubicBezTo>
                  <a:pt x="20" y="146"/>
                  <a:pt x="19" y="146"/>
                  <a:pt x="19" y="146"/>
                </a:cubicBezTo>
                <a:cubicBezTo>
                  <a:pt x="18" y="147"/>
                  <a:pt x="18" y="148"/>
                  <a:pt x="17" y="148"/>
                </a:cubicBezTo>
                <a:cubicBezTo>
                  <a:pt x="17" y="149"/>
                  <a:pt x="18" y="150"/>
                  <a:pt x="17" y="150"/>
                </a:cubicBezTo>
                <a:cubicBezTo>
                  <a:pt x="17" y="150"/>
                  <a:pt x="17" y="151"/>
                  <a:pt x="17" y="152"/>
                </a:cubicBezTo>
                <a:cubicBezTo>
                  <a:pt x="18" y="152"/>
                  <a:pt x="20" y="152"/>
                  <a:pt x="19" y="154"/>
                </a:cubicBezTo>
                <a:cubicBezTo>
                  <a:pt x="19" y="155"/>
                  <a:pt x="18" y="155"/>
                  <a:pt x="17" y="155"/>
                </a:cubicBezTo>
                <a:cubicBezTo>
                  <a:pt x="16" y="155"/>
                  <a:pt x="16" y="156"/>
                  <a:pt x="15" y="156"/>
                </a:cubicBezTo>
                <a:cubicBezTo>
                  <a:pt x="17" y="158"/>
                  <a:pt x="17" y="158"/>
                  <a:pt x="15" y="159"/>
                </a:cubicBezTo>
                <a:cubicBezTo>
                  <a:pt x="14" y="160"/>
                  <a:pt x="14" y="160"/>
                  <a:pt x="13" y="161"/>
                </a:cubicBezTo>
                <a:cubicBezTo>
                  <a:pt x="14" y="162"/>
                  <a:pt x="15" y="162"/>
                  <a:pt x="16" y="162"/>
                </a:cubicBezTo>
                <a:cubicBezTo>
                  <a:pt x="17" y="164"/>
                  <a:pt x="14" y="166"/>
                  <a:pt x="17" y="167"/>
                </a:cubicBezTo>
                <a:cubicBezTo>
                  <a:pt x="18" y="166"/>
                  <a:pt x="18" y="164"/>
                  <a:pt x="19" y="164"/>
                </a:cubicBezTo>
                <a:cubicBezTo>
                  <a:pt x="21" y="163"/>
                  <a:pt x="19" y="160"/>
                  <a:pt x="21" y="160"/>
                </a:cubicBezTo>
                <a:cubicBezTo>
                  <a:pt x="23" y="161"/>
                  <a:pt x="23" y="161"/>
                  <a:pt x="24" y="160"/>
                </a:cubicBezTo>
                <a:cubicBezTo>
                  <a:pt x="23" y="159"/>
                  <a:pt x="22" y="158"/>
                  <a:pt x="21" y="156"/>
                </a:cubicBezTo>
                <a:cubicBezTo>
                  <a:pt x="22" y="154"/>
                  <a:pt x="23" y="152"/>
                  <a:pt x="24" y="150"/>
                </a:cubicBezTo>
                <a:cubicBezTo>
                  <a:pt x="25" y="147"/>
                  <a:pt x="27" y="144"/>
                  <a:pt x="28" y="141"/>
                </a:cubicBezTo>
                <a:cubicBezTo>
                  <a:pt x="28" y="140"/>
                  <a:pt x="29" y="139"/>
                  <a:pt x="29" y="138"/>
                </a:cubicBezTo>
                <a:cubicBezTo>
                  <a:pt x="29" y="136"/>
                  <a:pt x="30" y="134"/>
                  <a:pt x="31" y="133"/>
                </a:cubicBezTo>
                <a:cubicBezTo>
                  <a:pt x="32" y="128"/>
                  <a:pt x="36" y="125"/>
                  <a:pt x="39" y="122"/>
                </a:cubicBezTo>
                <a:cubicBezTo>
                  <a:pt x="40" y="121"/>
                  <a:pt x="41" y="120"/>
                  <a:pt x="42" y="120"/>
                </a:cubicBezTo>
                <a:cubicBezTo>
                  <a:pt x="44" y="120"/>
                  <a:pt x="45" y="120"/>
                  <a:pt x="47" y="120"/>
                </a:cubicBezTo>
                <a:cubicBezTo>
                  <a:pt x="47" y="121"/>
                  <a:pt x="47" y="122"/>
                  <a:pt x="47" y="123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23"/>
                  <a:pt x="48" y="123"/>
                  <a:pt x="48" y="123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8" y="121"/>
                  <a:pt x="49" y="120"/>
                  <a:pt x="51" y="120"/>
                </a:cubicBezTo>
                <a:cubicBezTo>
                  <a:pt x="51" y="120"/>
                  <a:pt x="52" y="121"/>
                  <a:pt x="52" y="121"/>
                </a:cubicBezTo>
                <a:cubicBezTo>
                  <a:pt x="51" y="123"/>
                  <a:pt x="50" y="123"/>
                  <a:pt x="48" y="123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8" y="123"/>
                  <a:pt x="48" y="123"/>
                  <a:pt x="48" y="123"/>
                </a:cubicBezTo>
                <a:cubicBezTo>
                  <a:pt x="49" y="124"/>
                  <a:pt x="50" y="125"/>
                  <a:pt x="49" y="127"/>
                </a:cubicBezTo>
                <a:cubicBezTo>
                  <a:pt x="48" y="127"/>
                  <a:pt x="47" y="127"/>
                  <a:pt x="46" y="126"/>
                </a:cubicBezTo>
                <a:cubicBezTo>
                  <a:pt x="47" y="125"/>
                  <a:pt x="47" y="124"/>
                  <a:pt x="47" y="123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4" y="125"/>
                  <a:pt x="44" y="125"/>
                  <a:pt x="45" y="129"/>
                </a:cubicBezTo>
                <a:cubicBezTo>
                  <a:pt x="43" y="129"/>
                  <a:pt x="40" y="129"/>
                  <a:pt x="39" y="132"/>
                </a:cubicBezTo>
                <a:cubicBezTo>
                  <a:pt x="40" y="133"/>
                  <a:pt x="42" y="134"/>
                  <a:pt x="42" y="133"/>
                </a:cubicBezTo>
                <a:cubicBezTo>
                  <a:pt x="45" y="131"/>
                  <a:pt x="48" y="131"/>
                  <a:pt x="51" y="131"/>
                </a:cubicBezTo>
                <a:cubicBezTo>
                  <a:pt x="52" y="131"/>
                  <a:pt x="52" y="131"/>
                  <a:pt x="53" y="130"/>
                </a:cubicBezTo>
                <a:cubicBezTo>
                  <a:pt x="53" y="129"/>
                  <a:pt x="53" y="127"/>
                  <a:pt x="53" y="126"/>
                </a:cubicBezTo>
                <a:cubicBezTo>
                  <a:pt x="55" y="125"/>
                  <a:pt x="56" y="123"/>
                  <a:pt x="58" y="123"/>
                </a:cubicBezTo>
                <a:cubicBezTo>
                  <a:pt x="61" y="123"/>
                  <a:pt x="64" y="122"/>
                  <a:pt x="67" y="121"/>
                </a:cubicBezTo>
                <a:cubicBezTo>
                  <a:pt x="68" y="121"/>
                  <a:pt x="69" y="121"/>
                  <a:pt x="69" y="122"/>
                </a:cubicBezTo>
                <a:cubicBezTo>
                  <a:pt x="67" y="123"/>
                  <a:pt x="66" y="125"/>
                  <a:pt x="64" y="127"/>
                </a:cubicBezTo>
                <a:cubicBezTo>
                  <a:pt x="63" y="128"/>
                  <a:pt x="61" y="130"/>
                  <a:pt x="60" y="132"/>
                </a:cubicBezTo>
                <a:cubicBezTo>
                  <a:pt x="60" y="133"/>
                  <a:pt x="60" y="134"/>
                  <a:pt x="61" y="136"/>
                </a:cubicBezTo>
                <a:cubicBezTo>
                  <a:pt x="59" y="136"/>
                  <a:pt x="58" y="137"/>
                  <a:pt x="56" y="137"/>
                </a:cubicBezTo>
                <a:cubicBezTo>
                  <a:pt x="55" y="138"/>
                  <a:pt x="55" y="139"/>
                  <a:pt x="55" y="140"/>
                </a:cubicBezTo>
                <a:cubicBezTo>
                  <a:pt x="58" y="140"/>
                  <a:pt x="60" y="142"/>
                  <a:pt x="61" y="145"/>
                </a:cubicBezTo>
                <a:cubicBezTo>
                  <a:pt x="63" y="142"/>
                  <a:pt x="63" y="142"/>
                  <a:pt x="66" y="141"/>
                </a:cubicBezTo>
                <a:cubicBezTo>
                  <a:pt x="65" y="143"/>
                  <a:pt x="64" y="145"/>
                  <a:pt x="64" y="146"/>
                </a:cubicBezTo>
                <a:cubicBezTo>
                  <a:pt x="66" y="146"/>
                  <a:pt x="67" y="144"/>
                  <a:pt x="69" y="144"/>
                </a:cubicBezTo>
                <a:cubicBezTo>
                  <a:pt x="69" y="145"/>
                  <a:pt x="69" y="146"/>
                  <a:pt x="68" y="146"/>
                </a:cubicBezTo>
                <a:cubicBezTo>
                  <a:pt x="66" y="150"/>
                  <a:pt x="63" y="155"/>
                  <a:pt x="61" y="159"/>
                </a:cubicBezTo>
                <a:cubicBezTo>
                  <a:pt x="58" y="162"/>
                  <a:pt x="56" y="166"/>
                  <a:pt x="56" y="170"/>
                </a:cubicBezTo>
                <a:cubicBezTo>
                  <a:pt x="56" y="171"/>
                  <a:pt x="56" y="172"/>
                  <a:pt x="56" y="173"/>
                </a:cubicBezTo>
                <a:cubicBezTo>
                  <a:pt x="53" y="180"/>
                  <a:pt x="51" y="188"/>
                  <a:pt x="50" y="196"/>
                </a:cubicBezTo>
                <a:cubicBezTo>
                  <a:pt x="50" y="197"/>
                  <a:pt x="49" y="199"/>
                  <a:pt x="49" y="200"/>
                </a:cubicBezTo>
                <a:cubicBezTo>
                  <a:pt x="48" y="202"/>
                  <a:pt x="48" y="204"/>
                  <a:pt x="47" y="206"/>
                </a:cubicBezTo>
                <a:cubicBezTo>
                  <a:pt x="46" y="209"/>
                  <a:pt x="45" y="213"/>
                  <a:pt x="45" y="216"/>
                </a:cubicBezTo>
                <a:cubicBezTo>
                  <a:pt x="44" y="217"/>
                  <a:pt x="44" y="219"/>
                  <a:pt x="43" y="220"/>
                </a:cubicBezTo>
                <a:cubicBezTo>
                  <a:pt x="42" y="218"/>
                  <a:pt x="42" y="217"/>
                  <a:pt x="42" y="216"/>
                </a:cubicBezTo>
                <a:cubicBezTo>
                  <a:pt x="42" y="216"/>
                  <a:pt x="41" y="216"/>
                  <a:pt x="41" y="216"/>
                </a:cubicBezTo>
                <a:cubicBezTo>
                  <a:pt x="41" y="219"/>
                  <a:pt x="40" y="222"/>
                  <a:pt x="40" y="225"/>
                </a:cubicBezTo>
                <a:cubicBezTo>
                  <a:pt x="44" y="228"/>
                  <a:pt x="42" y="231"/>
                  <a:pt x="42" y="234"/>
                </a:cubicBezTo>
                <a:cubicBezTo>
                  <a:pt x="41" y="235"/>
                  <a:pt x="40" y="235"/>
                  <a:pt x="39" y="236"/>
                </a:cubicBezTo>
                <a:cubicBezTo>
                  <a:pt x="39" y="241"/>
                  <a:pt x="39" y="246"/>
                  <a:pt x="38" y="250"/>
                </a:cubicBezTo>
                <a:cubicBezTo>
                  <a:pt x="38" y="251"/>
                  <a:pt x="38" y="252"/>
                  <a:pt x="39" y="252"/>
                </a:cubicBezTo>
                <a:cubicBezTo>
                  <a:pt x="40" y="251"/>
                  <a:pt x="40" y="251"/>
                  <a:pt x="40" y="250"/>
                </a:cubicBezTo>
                <a:cubicBezTo>
                  <a:pt x="40" y="247"/>
                  <a:pt x="40" y="244"/>
                  <a:pt x="40" y="240"/>
                </a:cubicBezTo>
                <a:cubicBezTo>
                  <a:pt x="40" y="240"/>
                  <a:pt x="40" y="238"/>
                  <a:pt x="42" y="239"/>
                </a:cubicBezTo>
                <a:cubicBezTo>
                  <a:pt x="42" y="241"/>
                  <a:pt x="42" y="243"/>
                  <a:pt x="41" y="245"/>
                </a:cubicBezTo>
                <a:cubicBezTo>
                  <a:pt x="41" y="247"/>
                  <a:pt x="40" y="249"/>
                  <a:pt x="41" y="250"/>
                </a:cubicBezTo>
                <a:cubicBezTo>
                  <a:pt x="43" y="253"/>
                  <a:pt x="41" y="256"/>
                  <a:pt x="43" y="258"/>
                </a:cubicBezTo>
                <a:cubicBezTo>
                  <a:pt x="43" y="259"/>
                  <a:pt x="43" y="260"/>
                  <a:pt x="43" y="260"/>
                </a:cubicBezTo>
                <a:cubicBezTo>
                  <a:pt x="42" y="261"/>
                  <a:pt x="41" y="262"/>
                  <a:pt x="41" y="263"/>
                </a:cubicBezTo>
                <a:cubicBezTo>
                  <a:pt x="41" y="263"/>
                  <a:pt x="41" y="263"/>
                  <a:pt x="41" y="263"/>
                </a:cubicBezTo>
                <a:cubicBezTo>
                  <a:pt x="40" y="266"/>
                  <a:pt x="43" y="266"/>
                  <a:pt x="43" y="268"/>
                </a:cubicBezTo>
                <a:cubicBezTo>
                  <a:pt x="42" y="270"/>
                  <a:pt x="42" y="272"/>
                  <a:pt x="42" y="273"/>
                </a:cubicBezTo>
                <a:cubicBezTo>
                  <a:pt x="42" y="275"/>
                  <a:pt x="42" y="276"/>
                  <a:pt x="43" y="277"/>
                </a:cubicBezTo>
                <a:cubicBezTo>
                  <a:pt x="43" y="277"/>
                  <a:pt x="44" y="277"/>
                  <a:pt x="44" y="277"/>
                </a:cubicBezTo>
                <a:cubicBezTo>
                  <a:pt x="46" y="275"/>
                  <a:pt x="47" y="274"/>
                  <a:pt x="47" y="272"/>
                </a:cubicBezTo>
                <a:cubicBezTo>
                  <a:pt x="47" y="267"/>
                  <a:pt x="47" y="262"/>
                  <a:pt x="47" y="257"/>
                </a:cubicBezTo>
                <a:cubicBezTo>
                  <a:pt x="47" y="255"/>
                  <a:pt x="47" y="253"/>
                  <a:pt x="47" y="251"/>
                </a:cubicBezTo>
                <a:cubicBezTo>
                  <a:pt x="47" y="248"/>
                  <a:pt x="48" y="246"/>
                  <a:pt x="48" y="243"/>
                </a:cubicBezTo>
                <a:cubicBezTo>
                  <a:pt x="47" y="240"/>
                  <a:pt x="48" y="237"/>
                  <a:pt x="49" y="234"/>
                </a:cubicBezTo>
                <a:cubicBezTo>
                  <a:pt x="49" y="234"/>
                  <a:pt x="50" y="234"/>
                  <a:pt x="50" y="233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49" y="231"/>
                  <a:pt x="49" y="230"/>
                  <a:pt x="51" y="227"/>
                </a:cubicBezTo>
                <a:cubicBezTo>
                  <a:pt x="50" y="230"/>
                  <a:pt x="50" y="231"/>
                  <a:pt x="50" y="233"/>
                </a:cubicBezTo>
                <a:cubicBezTo>
                  <a:pt x="50" y="233"/>
                  <a:pt x="50" y="233"/>
                  <a:pt x="50" y="233"/>
                </a:cubicBezTo>
                <a:cubicBezTo>
                  <a:pt x="53" y="231"/>
                  <a:pt x="55" y="228"/>
                  <a:pt x="53" y="223"/>
                </a:cubicBezTo>
                <a:cubicBezTo>
                  <a:pt x="53" y="223"/>
                  <a:pt x="53" y="223"/>
                  <a:pt x="53" y="222"/>
                </a:cubicBezTo>
                <a:cubicBezTo>
                  <a:pt x="54" y="217"/>
                  <a:pt x="55" y="212"/>
                  <a:pt x="57" y="207"/>
                </a:cubicBezTo>
                <a:cubicBezTo>
                  <a:pt x="55" y="207"/>
                  <a:pt x="54" y="207"/>
                  <a:pt x="54" y="208"/>
                </a:cubicBezTo>
                <a:cubicBezTo>
                  <a:pt x="54" y="211"/>
                  <a:pt x="52" y="213"/>
                  <a:pt x="53" y="216"/>
                </a:cubicBezTo>
                <a:cubicBezTo>
                  <a:pt x="53" y="217"/>
                  <a:pt x="53" y="218"/>
                  <a:pt x="53" y="218"/>
                </a:cubicBezTo>
                <a:cubicBezTo>
                  <a:pt x="52" y="220"/>
                  <a:pt x="51" y="220"/>
                  <a:pt x="49" y="219"/>
                </a:cubicBezTo>
                <a:cubicBezTo>
                  <a:pt x="50" y="215"/>
                  <a:pt x="51" y="212"/>
                  <a:pt x="52" y="208"/>
                </a:cubicBezTo>
                <a:cubicBezTo>
                  <a:pt x="53" y="205"/>
                  <a:pt x="53" y="202"/>
                  <a:pt x="55" y="199"/>
                </a:cubicBezTo>
                <a:cubicBezTo>
                  <a:pt x="55" y="198"/>
                  <a:pt x="52" y="198"/>
                  <a:pt x="53" y="196"/>
                </a:cubicBezTo>
                <a:cubicBezTo>
                  <a:pt x="53" y="196"/>
                  <a:pt x="54" y="196"/>
                  <a:pt x="55" y="196"/>
                </a:cubicBezTo>
                <a:cubicBezTo>
                  <a:pt x="57" y="197"/>
                  <a:pt x="56" y="200"/>
                  <a:pt x="58" y="202"/>
                </a:cubicBezTo>
                <a:cubicBezTo>
                  <a:pt x="58" y="199"/>
                  <a:pt x="60" y="197"/>
                  <a:pt x="62" y="196"/>
                </a:cubicBezTo>
                <a:cubicBezTo>
                  <a:pt x="62" y="195"/>
                  <a:pt x="63" y="194"/>
                  <a:pt x="64" y="193"/>
                </a:cubicBezTo>
                <a:cubicBezTo>
                  <a:pt x="64" y="193"/>
                  <a:pt x="65" y="192"/>
                  <a:pt x="63" y="191"/>
                </a:cubicBezTo>
                <a:cubicBezTo>
                  <a:pt x="62" y="191"/>
                  <a:pt x="61" y="191"/>
                  <a:pt x="60" y="192"/>
                </a:cubicBezTo>
                <a:cubicBezTo>
                  <a:pt x="58" y="194"/>
                  <a:pt x="56" y="194"/>
                  <a:pt x="54" y="193"/>
                </a:cubicBezTo>
                <a:cubicBezTo>
                  <a:pt x="54" y="187"/>
                  <a:pt x="56" y="183"/>
                  <a:pt x="58" y="179"/>
                </a:cubicBezTo>
                <a:cubicBezTo>
                  <a:pt x="59" y="176"/>
                  <a:pt x="60" y="173"/>
                  <a:pt x="62" y="171"/>
                </a:cubicBezTo>
                <a:cubicBezTo>
                  <a:pt x="64" y="169"/>
                  <a:pt x="66" y="169"/>
                  <a:pt x="67" y="167"/>
                </a:cubicBezTo>
                <a:cubicBezTo>
                  <a:pt x="66" y="166"/>
                  <a:pt x="66" y="166"/>
                  <a:pt x="65" y="165"/>
                </a:cubicBezTo>
                <a:cubicBezTo>
                  <a:pt x="66" y="162"/>
                  <a:pt x="69" y="164"/>
                  <a:pt x="71" y="163"/>
                </a:cubicBezTo>
                <a:cubicBezTo>
                  <a:pt x="74" y="160"/>
                  <a:pt x="76" y="157"/>
                  <a:pt x="79" y="154"/>
                </a:cubicBezTo>
                <a:cubicBezTo>
                  <a:pt x="83" y="155"/>
                  <a:pt x="86" y="155"/>
                  <a:pt x="88" y="151"/>
                </a:cubicBezTo>
                <a:cubicBezTo>
                  <a:pt x="89" y="151"/>
                  <a:pt x="89" y="151"/>
                  <a:pt x="90" y="150"/>
                </a:cubicBezTo>
                <a:cubicBezTo>
                  <a:pt x="91" y="150"/>
                  <a:pt x="92" y="150"/>
                  <a:pt x="93" y="152"/>
                </a:cubicBezTo>
                <a:cubicBezTo>
                  <a:pt x="91" y="154"/>
                  <a:pt x="88" y="157"/>
                  <a:pt x="86" y="159"/>
                </a:cubicBezTo>
                <a:cubicBezTo>
                  <a:pt x="87" y="161"/>
                  <a:pt x="87" y="162"/>
                  <a:pt x="88" y="164"/>
                </a:cubicBezTo>
                <a:cubicBezTo>
                  <a:pt x="89" y="164"/>
                  <a:pt x="90" y="164"/>
                  <a:pt x="90" y="164"/>
                </a:cubicBezTo>
                <a:cubicBezTo>
                  <a:pt x="92" y="162"/>
                  <a:pt x="94" y="161"/>
                  <a:pt x="97" y="161"/>
                </a:cubicBezTo>
                <a:cubicBezTo>
                  <a:pt x="98" y="161"/>
                  <a:pt x="99" y="161"/>
                  <a:pt x="101" y="161"/>
                </a:cubicBezTo>
                <a:cubicBezTo>
                  <a:pt x="107" y="161"/>
                  <a:pt x="113" y="158"/>
                  <a:pt x="119" y="156"/>
                </a:cubicBezTo>
                <a:cubicBezTo>
                  <a:pt x="119" y="156"/>
                  <a:pt x="119" y="156"/>
                  <a:pt x="119" y="155"/>
                </a:cubicBezTo>
                <a:cubicBezTo>
                  <a:pt x="119" y="154"/>
                  <a:pt x="119" y="153"/>
                  <a:pt x="118" y="152"/>
                </a:cubicBezTo>
                <a:cubicBezTo>
                  <a:pt x="121" y="151"/>
                  <a:pt x="123" y="149"/>
                  <a:pt x="126" y="150"/>
                </a:cubicBezTo>
                <a:cubicBezTo>
                  <a:pt x="127" y="150"/>
                  <a:pt x="128" y="149"/>
                  <a:pt x="130" y="148"/>
                </a:cubicBezTo>
                <a:cubicBezTo>
                  <a:pt x="133" y="146"/>
                  <a:pt x="137" y="145"/>
                  <a:pt x="140" y="143"/>
                </a:cubicBezTo>
                <a:cubicBezTo>
                  <a:pt x="142" y="142"/>
                  <a:pt x="144" y="142"/>
                  <a:pt x="145" y="143"/>
                </a:cubicBezTo>
                <a:cubicBezTo>
                  <a:pt x="144" y="149"/>
                  <a:pt x="142" y="155"/>
                  <a:pt x="139" y="160"/>
                </a:cubicBezTo>
                <a:cubicBezTo>
                  <a:pt x="136" y="165"/>
                  <a:pt x="130" y="187"/>
                  <a:pt x="130" y="189"/>
                </a:cubicBezTo>
                <a:cubicBezTo>
                  <a:pt x="118" y="217"/>
                  <a:pt x="125" y="285"/>
                  <a:pt x="126" y="288"/>
                </a:cubicBezTo>
                <a:cubicBezTo>
                  <a:pt x="127" y="291"/>
                  <a:pt x="127" y="293"/>
                  <a:pt x="127" y="295"/>
                </a:cubicBezTo>
                <a:cubicBezTo>
                  <a:pt x="128" y="297"/>
                  <a:pt x="129" y="300"/>
                  <a:pt x="129" y="303"/>
                </a:cubicBezTo>
                <a:cubicBezTo>
                  <a:pt x="129" y="303"/>
                  <a:pt x="129" y="303"/>
                  <a:pt x="129" y="303"/>
                </a:cubicBezTo>
                <a:cubicBezTo>
                  <a:pt x="130" y="305"/>
                  <a:pt x="130" y="305"/>
                  <a:pt x="130" y="306"/>
                </a:cubicBezTo>
                <a:cubicBezTo>
                  <a:pt x="131" y="309"/>
                  <a:pt x="133" y="313"/>
                  <a:pt x="134" y="317"/>
                </a:cubicBezTo>
                <a:cubicBezTo>
                  <a:pt x="134" y="318"/>
                  <a:pt x="134" y="319"/>
                  <a:pt x="134" y="321"/>
                </a:cubicBezTo>
                <a:cubicBezTo>
                  <a:pt x="135" y="322"/>
                  <a:pt x="136" y="324"/>
                  <a:pt x="136" y="326"/>
                </a:cubicBezTo>
                <a:cubicBezTo>
                  <a:pt x="137" y="328"/>
                  <a:pt x="138" y="330"/>
                  <a:pt x="139" y="332"/>
                </a:cubicBezTo>
                <a:cubicBezTo>
                  <a:pt x="139" y="332"/>
                  <a:pt x="139" y="332"/>
                  <a:pt x="139" y="332"/>
                </a:cubicBezTo>
                <a:cubicBezTo>
                  <a:pt x="140" y="333"/>
                  <a:pt x="140" y="333"/>
                  <a:pt x="140" y="334"/>
                </a:cubicBezTo>
                <a:cubicBezTo>
                  <a:pt x="142" y="337"/>
                  <a:pt x="143" y="339"/>
                  <a:pt x="144" y="341"/>
                </a:cubicBezTo>
                <a:cubicBezTo>
                  <a:pt x="144" y="342"/>
                  <a:pt x="145" y="342"/>
                  <a:pt x="145" y="342"/>
                </a:cubicBezTo>
                <a:cubicBezTo>
                  <a:pt x="146" y="345"/>
                  <a:pt x="148" y="347"/>
                  <a:pt x="149" y="350"/>
                </a:cubicBezTo>
                <a:cubicBezTo>
                  <a:pt x="151" y="356"/>
                  <a:pt x="154" y="361"/>
                  <a:pt x="157" y="366"/>
                </a:cubicBezTo>
                <a:cubicBezTo>
                  <a:pt x="162" y="374"/>
                  <a:pt x="166" y="381"/>
                  <a:pt x="172" y="389"/>
                </a:cubicBezTo>
                <a:cubicBezTo>
                  <a:pt x="176" y="394"/>
                  <a:pt x="181" y="400"/>
                  <a:pt x="183" y="407"/>
                </a:cubicBezTo>
                <a:cubicBezTo>
                  <a:pt x="184" y="408"/>
                  <a:pt x="185" y="409"/>
                  <a:pt x="186" y="410"/>
                </a:cubicBezTo>
                <a:cubicBezTo>
                  <a:pt x="190" y="414"/>
                  <a:pt x="194" y="418"/>
                  <a:pt x="196" y="424"/>
                </a:cubicBezTo>
                <a:cubicBezTo>
                  <a:pt x="197" y="424"/>
                  <a:pt x="197" y="425"/>
                  <a:pt x="198" y="426"/>
                </a:cubicBezTo>
                <a:cubicBezTo>
                  <a:pt x="199" y="428"/>
                  <a:pt x="200" y="428"/>
                  <a:pt x="202" y="427"/>
                </a:cubicBezTo>
                <a:cubicBezTo>
                  <a:pt x="204" y="426"/>
                  <a:pt x="205" y="426"/>
                  <a:pt x="206" y="429"/>
                </a:cubicBezTo>
                <a:cubicBezTo>
                  <a:pt x="206" y="430"/>
                  <a:pt x="207" y="430"/>
                  <a:pt x="207" y="431"/>
                </a:cubicBezTo>
                <a:cubicBezTo>
                  <a:pt x="209" y="434"/>
                  <a:pt x="211" y="437"/>
                  <a:pt x="213" y="440"/>
                </a:cubicBezTo>
                <a:cubicBezTo>
                  <a:pt x="215" y="442"/>
                  <a:pt x="217" y="445"/>
                  <a:pt x="221" y="445"/>
                </a:cubicBezTo>
                <a:cubicBezTo>
                  <a:pt x="222" y="445"/>
                  <a:pt x="222" y="446"/>
                  <a:pt x="223" y="447"/>
                </a:cubicBezTo>
                <a:cubicBezTo>
                  <a:pt x="223" y="447"/>
                  <a:pt x="224" y="448"/>
                  <a:pt x="224" y="449"/>
                </a:cubicBezTo>
                <a:cubicBezTo>
                  <a:pt x="225" y="448"/>
                  <a:pt x="226" y="448"/>
                  <a:pt x="227" y="448"/>
                </a:cubicBezTo>
                <a:cubicBezTo>
                  <a:pt x="226" y="448"/>
                  <a:pt x="226" y="448"/>
                  <a:pt x="226" y="449"/>
                </a:cubicBezTo>
                <a:cubicBezTo>
                  <a:pt x="226" y="448"/>
                  <a:pt x="227" y="448"/>
                  <a:pt x="227" y="448"/>
                </a:cubicBezTo>
                <a:cubicBezTo>
                  <a:pt x="227" y="448"/>
                  <a:pt x="227" y="448"/>
                  <a:pt x="227" y="448"/>
                </a:cubicBezTo>
                <a:cubicBezTo>
                  <a:pt x="227" y="448"/>
                  <a:pt x="227" y="448"/>
                  <a:pt x="227" y="448"/>
                </a:cubicBezTo>
                <a:cubicBezTo>
                  <a:pt x="227" y="448"/>
                  <a:pt x="227" y="448"/>
                  <a:pt x="227" y="448"/>
                </a:cubicBezTo>
                <a:cubicBezTo>
                  <a:pt x="226" y="447"/>
                  <a:pt x="226" y="447"/>
                  <a:pt x="227" y="447"/>
                </a:cubicBezTo>
                <a:cubicBezTo>
                  <a:pt x="228" y="447"/>
                  <a:pt x="228" y="447"/>
                  <a:pt x="229" y="448"/>
                </a:cubicBezTo>
                <a:cubicBezTo>
                  <a:pt x="230" y="450"/>
                  <a:pt x="231" y="453"/>
                  <a:pt x="233" y="454"/>
                </a:cubicBezTo>
                <a:cubicBezTo>
                  <a:pt x="237" y="456"/>
                  <a:pt x="239" y="460"/>
                  <a:pt x="241" y="463"/>
                </a:cubicBezTo>
                <a:cubicBezTo>
                  <a:pt x="243" y="464"/>
                  <a:pt x="244" y="466"/>
                  <a:pt x="244" y="468"/>
                </a:cubicBezTo>
                <a:cubicBezTo>
                  <a:pt x="243" y="469"/>
                  <a:pt x="242" y="471"/>
                  <a:pt x="241" y="472"/>
                </a:cubicBezTo>
                <a:cubicBezTo>
                  <a:pt x="242" y="473"/>
                  <a:pt x="243" y="475"/>
                  <a:pt x="244" y="476"/>
                </a:cubicBezTo>
                <a:cubicBezTo>
                  <a:pt x="245" y="477"/>
                  <a:pt x="245" y="478"/>
                  <a:pt x="244" y="479"/>
                </a:cubicBezTo>
                <a:cubicBezTo>
                  <a:pt x="241" y="479"/>
                  <a:pt x="239" y="477"/>
                  <a:pt x="237" y="476"/>
                </a:cubicBezTo>
                <a:cubicBezTo>
                  <a:pt x="236" y="477"/>
                  <a:pt x="236" y="478"/>
                  <a:pt x="236" y="479"/>
                </a:cubicBezTo>
                <a:cubicBezTo>
                  <a:pt x="232" y="477"/>
                  <a:pt x="231" y="477"/>
                  <a:pt x="230" y="480"/>
                </a:cubicBezTo>
                <a:cubicBezTo>
                  <a:pt x="228" y="483"/>
                  <a:pt x="227" y="485"/>
                  <a:pt x="226" y="488"/>
                </a:cubicBezTo>
                <a:cubicBezTo>
                  <a:pt x="226" y="486"/>
                  <a:pt x="226" y="484"/>
                  <a:pt x="225" y="484"/>
                </a:cubicBezTo>
                <a:cubicBezTo>
                  <a:pt x="223" y="483"/>
                  <a:pt x="188" y="536"/>
                  <a:pt x="187" y="538"/>
                </a:cubicBezTo>
                <a:cubicBezTo>
                  <a:pt x="185" y="541"/>
                  <a:pt x="184" y="544"/>
                  <a:pt x="183" y="547"/>
                </a:cubicBezTo>
                <a:cubicBezTo>
                  <a:pt x="181" y="551"/>
                  <a:pt x="180" y="555"/>
                  <a:pt x="179" y="558"/>
                </a:cubicBezTo>
                <a:cubicBezTo>
                  <a:pt x="178" y="565"/>
                  <a:pt x="177" y="571"/>
                  <a:pt x="176" y="577"/>
                </a:cubicBezTo>
                <a:cubicBezTo>
                  <a:pt x="175" y="579"/>
                  <a:pt x="175" y="582"/>
                  <a:pt x="174" y="584"/>
                </a:cubicBezTo>
                <a:cubicBezTo>
                  <a:pt x="175" y="585"/>
                  <a:pt x="175" y="585"/>
                  <a:pt x="174" y="586"/>
                </a:cubicBezTo>
                <a:cubicBezTo>
                  <a:pt x="174" y="587"/>
                  <a:pt x="175" y="589"/>
                  <a:pt x="175" y="590"/>
                </a:cubicBezTo>
                <a:cubicBezTo>
                  <a:pt x="173" y="594"/>
                  <a:pt x="174" y="598"/>
                  <a:pt x="177" y="601"/>
                </a:cubicBezTo>
                <a:cubicBezTo>
                  <a:pt x="178" y="603"/>
                  <a:pt x="178" y="605"/>
                  <a:pt x="177" y="606"/>
                </a:cubicBezTo>
                <a:cubicBezTo>
                  <a:pt x="176" y="607"/>
                  <a:pt x="176" y="608"/>
                  <a:pt x="176" y="609"/>
                </a:cubicBezTo>
                <a:cubicBezTo>
                  <a:pt x="176" y="611"/>
                  <a:pt x="176" y="613"/>
                  <a:pt x="176" y="615"/>
                </a:cubicBezTo>
                <a:cubicBezTo>
                  <a:pt x="177" y="616"/>
                  <a:pt x="178" y="616"/>
                  <a:pt x="178" y="617"/>
                </a:cubicBezTo>
                <a:cubicBezTo>
                  <a:pt x="177" y="619"/>
                  <a:pt x="177" y="621"/>
                  <a:pt x="176" y="623"/>
                </a:cubicBezTo>
                <a:cubicBezTo>
                  <a:pt x="178" y="624"/>
                  <a:pt x="179" y="624"/>
                  <a:pt x="180" y="625"/>
                </a:cubicBezTo>
                <a:cubicBezTo>
                  <a:pt x="179" y="626"/>
                  <a:pt x="179" y="626"/>
                  <a:pt x="179" y="627"/>
                </a:cubicBezTo>
                <a:cubicBezTo>
                  <a:pt x="178" y="628"/>
                  <a:pt x="177" y="629"/>
                  <a:pt x="179" y="630"/>
                </a:cubicBezTo>
                <a:cubicBezTo>
                  <a:pt x="179" y="631"/>
                  <a:pt x="179" y="631"/>
                  <a:pt x="179" y="631"/>
                </a:cubicBezTo>
                <a:cubicBezTo>
                  <a:pt x="178" y="633"/>
                  <a:pt x="179" y="635"/>
                  <a:pt x="180" y="637"/>
                </a:cubicBezTo>
                <a:cubicBezTo>
                  <a:pt x="181" y="637"/>
                  <a:pt x="181" y="639"/>
                  <a:pt x="181" y="640"/>
                </a:cubicBezTo>
                <a:cubicBezTo>
                  <a:pt x="181" y="641"/>
                  <a:pt x="180" y="642"/>
                  <a:pt x="180" y="642"/>
                </a:cubicBezTo>
                <a:cubicBezTo>
                  <a:pt x="181" y="645"/>
                  <a:pt x="182" y="648"/>
                  <a:pt x="183" y="650"/>
                </a:cubicBezTo>
                <a:cubicBezTo>
                  <a:pt x="184" y="652"/>
                  <a:pt x="185" y="653"/>
                  <a:pt x="185" y="655"/>
                </a:cubicBezTo>
                <a:cubicBezTo>
                  <a:pt x="185" y="658"/>
                  <a:pt x="186" y="660"/>
                  <a:pt x="188" y="662"/>
                </a:cubicBezTo>
                <a:cubicBezTo>
                  <a:pt x="190" y="665"/>
                  <a:pt x="189" y="668"/>
                  <a:pt x="191" y="670"/>
                </a:cubicBezTo>
                <a:cubicBezTo>
                  <a:pt x="191" y="671"/>
                  <a:pt x="192" y="672"/>
                  <a:pt x="192" y="672"/>
                </a:cubicBezTo>
                <a:cubicBezTo>
                  <a:pt x="194" y="676"/>
                  <a:pt x="197" y="679"/>
                  <a:pt x="196" y="683"/>
                </a:cubicBezTo>
                <a:cubicBezTo>
                  <a:pt x="196" y="683"/>
                  <a:pt x="197" y="684"/>
                  <a:pt x="197" y="684"/>
                </a:cubicBezTo>
                <a:cubicBezTo>
                  <a:pt x="200" y="687"/>
                  <a:pt x="200" y="691"/>
                  <a:pt x="200" y="694"/>
                </a:cubicBezTo>
                <a:cubicBezTo>
                  <a:pt x="202" y="695"/>
                  <a:pt x="204" y="696"/>
                  <a:pt x="204" y="698"/>
                </a:cubicBezTo>
                <a:cubicBezTo>
                  <a:pt x="205" y="699"/>
                  <a:pt x="205" y="701"/>
                  <a:pt x="206" y="702"/>
                </a:cubicBezTo>
                <a:cubicBezTo>
                  <a:pt x="209" y="705"/>
                  <a:pt x="211" y="709"/>
                  <a:pt x="212" y="713"/>
                </a:cubicBezTo>
                <a:cubicBezTo>
                  <a:pt x="213" y="715"/>
                  <a:pt x="215" y="717"/>
                  <a:pt x="216" y="719"/>
                </a:cubicBezTo>
                <a:cubicBezTo>
                  <a:pt x="217" y="721"/>
                  <a:pt x="219" y="720"/>
                  <a:pt x="219" y="718"/>
                </a:cubicBezTo>
                <a:cubicBezTo>
                  <a:pt x="219" y="718"/>
                  <a:pt x="219" y="718"/>
                  <a:pt x="220" y="718"/>
                </a:cubicBezTo>
                <a:cubicBezTo>
                  <a:pt x="219" y="720"/>
                  <a:pt x="220" y="722"/>
                  <a:pt x="222" y="723"/>
                </a:cubicBezTo>
                <a:cubicBezTo>
                  <a:pt x="225" y="726"/>
                  <a:pt x="228" y="728"/>
                  <a:pt x="230" y="732"/>
                </a:cubicBezTo>
                <a:cubicBezTo>
                  <a:pt x="230" y="733"/>
                  <a:pt x="231" y="733"/>
                  <a:pt x="232" y="734"/>
                </a:cubicBezTo>
                <a:cubicBezTo>
                  <a:pt x="234" y="734"/>
                  <a:pt x="234" y="736"/>
                  <a:pt x="235" y="738"/>
                </a:cubicBezTo>
                <a:cubicBezTo>
                  <a:pt x="235" y="738"/>
                  <a:pt x="236" y="739"/>
                  <a:pt x="237" y="738"/>
                </a:cubicBezTo>
                <a:cubicBezTo>
                  <a:pt x="237" y="737"/>
                  <a:pt x="237" y="736"/>
                  <a:pt x="237" y="734"/>
                </a:cubicBezTo>
                <a:cubicBezTo>
                  <a:pt x="238" y="735"/>
                  <a:pt x="238" y="735"/>
                  <a:pt x="239" y="735"/>
                </a:cubicBezTo>
                <a:cubicBezTo>
                  <a:pt x="239" y="736"/>
                  <a:pt x="240" y="736"/>
                  <a:pt x="241" y="736"/>
                </a:cubicBezTo>
                <a:cubicBezTo>
                  <a:pt x="241" y="735"/>
                  <a:pt x="241" y="734"/>
                  <a:pt x="241" y="733"/>
                </a:cubicBezTo>
                <a:cubicBezTo>
                  <a:pt x="240" y="732"/>
                  <a:pt x="238" y="731"/>
                  <a:pt x="237" y="730"/>
                </a:cubicBezTo>
                <a:cubicBezTo>
                  <a:pt x="235" y="729"/>
                  <a:pt x="234" y="727"/>
                  <a:pt x="234" y="724"/>
                </a:cubicBezTo>
                <a:cubicBezTo>
                  <a:pt x="235" y="723"/>
                  <a:pt x="234" y="721"/>
                  <a:pt x="234" y="720"/>
                </a:cubicBezTo>
                <a:cubicBezTo>
                  <a:pt x="232" y="715"/>
                  <a:pt x="230" y="710"/>
                  <a:pt x="227" y="705"/>
                </a:cubicBezTo>
                <a:cubicBezTo>
                  <a:pt x="226" y="703"/>
                  <a:pt x="225" y="698"/>
                  <a:pt x="226" y="695"/>
                </a:cubicBezTo>
                <a:cubicBezTo>
                  <a:pt x="226" y="695"/>
                  <a:pt x="226" y="696"/>
                  <a:pt x="227" y="696"/>
                </a:cubicBezTo>
                <a:cubicBezTo>
                  <a:pt x="230" y="701"/>
                  <a:pt x="233" y="706"/>
                  <a:pt x="236" y="711"/>
                </a:cubicBezTo>
                <a:cubicBezTo>
                  <a:pt x="238" y="714"/>
                  <a:pt x="239" y="717"/>
                  <a:pt x="241" y="719"/>
                </a:cubicBezTo>
                <a:cubicBezTo>
                  <a:pt x="243" y="723"/>
                  <a:pt x="245" y="726"/>
                  <a:pt x="247" y="729"/>
                </a:cubicBezTo>
                <a:cubicBezTo>
                  <a:pt x="248" y="731"/>
                  <a:pt x="248" y="734"/>
                  <a:pt x="250" y="735"/>
                </a:cubicBezTo>
                <a:cubicBezTo>
                  <a:pt x="253" y="738"/>
                  <a:pt x="254" y="742"/>
                  <a:pt x="256" y="745"/>
                </a:cubicBezTo>
                <a:cubicBezTo>
                  <a:pt x="258" y="748"/>
                  <a:pt x="261" y="750"/>
                  <a:pt x="262" y="753"/>
                </a:cubicBezTo>
                <a:cubicBezTo>
                  <a:pt x="263" y="756"/>
                  <a:pt x="264" y="759"/>
                  <a:pt x="265" y="762"/>
                </a:cubicBezTo>
                <a:cubicBezTo>
                  <a:pt x="266" y="766"/>
                  <a:pt x="268" y="770"/>
                  <a:pt x="269" y="773"/>
                </a:cubicBezTo>
                <a:cubicBezTo>
                  <a:pt x="271" y="776"/>
                  <a:pt x="271" y="781"/>
                  <a:pt x="275" y="783"/>
                </a:cubicBezTo>
                <a:cubicBezTo>
                  <a:pt x="276" y="784"/>
                  <a:pt x="276" y="785"/>
                  <a:pt x="277" y="786"/>
                </a:cubicBezTo>
                <a:cubicBezTo>
                  <a:pt x="277" y="788"/>
                  <a:pt x="278" y="790"/>
                  <a:pt x="279" y="792"/>
                </a:cubicBezTo>
                <a:cubicBezTo>
                  <a:pt x="279" y="792"/>
                  <a:pt x="280" y="793"/>
                  <a:pt x="281" y="793"/>
                </a:cubicBezTo>
                <a:cubicBezTo>
                  <a:pt x="281" y="793"/>
                  <a:pt x="282" y="792"/>
                  <a:pt x="282" y="792"/>
                </a:cubicBezTo>
                <a:cubicBezTo>
                  <a:pt x="283" y="789"/>
                  <a:pt x="281" y="787"/>
                  <a:pt x="280" y="785"/>
                </a:cubicBezTo>
                <a:cubicBezTo>
                  <a:pt x="279" y="783"/>
                  <a:pt x="279" y="781"/>
                  <a:pt x="278" y="779"/>
                </a:cubicBezTo>
                <a:cubicBezTo>
                  <a:pt x="278" y="778"/>
                  <a:pt x="277" y="776"/>
                  <a:pt x="277" y="774"/>
                </a:cubicBezTo>
                <a:cubicBezTo>
                  <a:pt x="279" y="772"/>
                  <a:pt x="276" y="771"/>
                  <a:pt x="276" y="769"/>
                </a:cubicBezTo>
                <a:cubicBezTo>
                  <a:pt x="277" y="769"/>
                  <a:pt x="278" y="769"/>
                  <a:pt x="279" y="769"/>
                </a:cubicBezTo>
                <a:cubicBezTo>
                  <a:pt x="279" y="768"/>
                  <a:pt x="279" y="767"/>
                  <a:pt x="278" y="767"/>
                </a:cubicBezTo>
                <a:cubicBezTo>
                  <a:pt x="277" y="765"/>
                  <a:pt x="275" y="766"/>
                  <a:pt x="273" y="765"/>
                </a:cubicBezTo>
                <a:cubicBezTo>
                  <a:pt x="275" y="763"/>
                  <a:pt x="272" y="759"/>
                  <a:pt x="275" y="757"/>
                </a:cubicBezTo>
                <a:cubicBezTo>
                  <a:pt x="275" y="757"/>
                  <a:pt x="275" y="756"/>
                  <a:pt x="274" y="755"/>
                </a:cubicBezTo>
                <a:cubicBezTo>
                  <a:pt x="274" y="755"/>
                  <a:pt x="273" y="756"/>
                  <a:pt x="272" y="756"/>
                </a:cubicBezTo>
                <a:cubicBezTo>
                  <a:pt x="270" y="756"/>
                  <a:pt x="269" y="755"/>
                  <a:pt x="269" y="753"/>
                </a:cubicBezTo>
                <a:cubicBezTo>
                  <a:pt x="269" y="753"/>
                  <a:pt x="269" y="753"/>
                  <a:pt x="269" y="752"/>
                </a:cubicBezTo>
                <a:cubicBezTo>
                  <a:pt x="270" y="751"/>
                  <a:pt x="271" y="752"/>
                  <a:pt x="272" y="752"/>
                </a:cubicBezTo>
                <a:cubicBezTo>
                  <a:pt x="272" y="752"/>
                  <a:pt x="272" y="752"/>
                  <a:pt x="273" y="752"/>
                </a:cubicBezTo>
                <a:cubicBezTo>
                  <a:pt x="271" y="749"/>
                  <a:pt x="271" y="749"/>
                  <a:pt x="267" y="748"/>
                </a:cubicBezTo>
                <a:cubicBezTo>
                  <a:pt x="264" y="745"/>
                  <a:pt x="265" y="743"/>
                  <a:pt x="267" y="740"/>
                </a:cubicBezTo>
                <a:cubicBezTo>
                  <a:pt x="266" y="737"/>
                  <a:pt x="264" y="734"/>
                  <a:pt x="261" y="733"/>
                </a:cubicBezTo>
                <a:cubicBezTo>
                  <a:pt x="262" y="729"/>
                  <a:pt x="262" y="729"/>
                  <a:pt x="261" y="727"/>
                </a:cubicBezTo>
                <a:cubicBezTo>
                  <a:pt x="260" y="725"/>
                  <a:pt x="259" y="724"/>
                  <a:pt x="259" y="722"/>
                </a:cubicBezTo>
                <a:cubicBezTo>
                  <a:pt x="259" y="720"/>
                  <a:pt x="259" y="717"/>
                  <a:pt x="258" y="715"/>
                </a:cubicBezTo>
                <a:cubicBezTo>
                  <a:pt x="257" y="714"/>
                  <a:pt x="257" y="711"/>
                  <a:pt x="256" y="710"/>
                </a:cubicBezTo>
                <a:cubicBezTo>
                  <a:pt x="256" y="709"/>
                  <a:pt x="256" y="708"/>
                  <a:pt x="258" y="707"/>
                </a:cubicBezTo>
                <a:cubicBezTo>
                  <a:pt x="259" y="710"/>
                  <a:pt x="260" y="712"/>
                  <a:pt x="262" y="714"/>
                </a:cubicBezTo>
                <a:cubicBezTo>
                  <a:pt x="262" y="715"/>
                  <a:pt x="263" y="716"/>
                  <a:pt x="264" y="716"/>
                </a:cubicBezTo>
                <a:cubicBezTo>
                  <a:pt x="264" y="715"/>
                  <a:pt x="264" y="714"/>
                  <a:pt x="265" y="714"/>
                </a:cubicBezTo>
                <a:cubicBezTo>
                  <a:pt x="267" y="716"/>
                  <a:pt x="268" y="719"/>
                  <a:pt x="270" y="722"/>
                </a:cubicBezTo>
                <a:cubicBezTo>
                  <a:pt x="272" y="726"/>
                  <a:pt x="274" y="730"/>
                  <a:pt x="274" y="735"/>
                </a:cubicBezTo>
                <a:cubicBezTo>
                  <a:pt x="275" y="736"/>
                  <a:pt x="275" y="738"/>
                  <a:pt x="277" y="739"/>
                </a:cubicBezTo>
                <a:cubicBezTo>
                  <a:pt x="278" y="734"/>
                  <a:pt x="277" y="730"/>
                  <a:pt x="275" y="726"/>
                </a:cubicBezTo>
                <a:cubicBezTo>
                  <a:pt x="274" y="724"/>
                  <a:pt x="273" y="722"/>
                  <a:pt x="273" y="721"/>
                </a:cubicBezTo>
                <a:cubicBezTo>
                  <a:pt x="272" y="719"/>
                  <a:pt x="271" y="718"/>
                  <a:pt x="272" y="716"/>
                </a:cubicBezTo>
                <a:cubicBezTo>
                  <a:pt x="273" y="716"/>
                  <a:pt x="273" y="716"/>
                  <a:pt x="273" y="716"/>
                </a:cubicBezTo>
                <a:cubicBezTo>
                  <a:pt x="273" y="713"/>
                  <a:pt x="273" y="713"/>
                  <a:pt x="273" y="713"/>
                </a:cubicBezTo>
                <a:cubicBezTo>
                  <a:pt x="270" y="713"/>
                  <a:pt x="270" y="713"/>
                  <a:pt x="270" y="713"/>
                </a:cubicBezTo>
                <a:cubicBezTo>
                  <a:pt x="271" y="712"/>
                  <a:pt x="271" y="711"/>
                  <a:pt x="271" y="710"/>
                </a:cubicBezTo>
                <a:cubicBezTo>
                  <a:pt x="271" y="709"/>
                  <a:pt x="271" y="709"/>
                  <a:pt x="271" y="708"/>
                </a:cubicBezTo>
                <a:cubicBezTo>
                  <a:pt x="267" y="705"/>
                  <a:pt x="265" y="700"/>
                  <a:pt x="265" y="695"/>
                </a:cubicBezTo>
                <a:cubicBezTo>
                  <a:pt x="264" y="694"/>
                  <a:pt x="265" y="693"/>
                  <a:pt x="266" y="692"/>
                </a:cubicBezTo>
                <a:cubicBezTo>
                  <a:pt x="267" y="692"/>
                  <a:pt x="268" y="692"/>
                  <a:pt x="269" y="694"/>
                </a:cubicBezTo>
                <a:cubicBezTo>
                  <a:pt x="270" y="696"/>
                  <a:pt x="270" y="698"/>
                  <a:pt x="271" y="700"/>
                </a:cubicBezTo>
                <a:cubicBezTo>
                  <a:pt x="271" y="700"/>
                  <a:pt x="272" y="700"/>
                  <a:pt x="273" y="700"/>
                </a:cubicBezTo>
                <a:cubicBezTo>
                  <a:pt x="273" y="700"/>
                  <a:pt x="273" y="700"/>
                  <a:pt x="273" y="699"/>
                </a:cubicBezTo>
                <a:cubicBezTo>
                  <a:pt x="274" y="698"/>
                  <a:pt x="273" y="697"/>
                  <a:pt x="274" y="697"/>
                </a:cubicBezTo>
                <a:cubicBezTo>
                  <a:pt x="275" y="696"/>
                  <a:pt x="276" y="695"/>
                  <a:pt x="277" y="696"/>
                </a:cubicBezTo>
                <a:cubicBezTo>
                  <a:pt x="277" y="697"/>
                  <a:pt x="277" y="699"/>
                  <a:pt x="277" y="700"/>
                </a:cubicBezTo>
                <a:cubicBezTo>
                  <a:pt x="278" y="700"/>
                  <a:pt x="280" y="700"/>
                  <a:pt x="281" y="700"/>
                </a:cubicBezTo>
                <a:cubicBezTo>
                  <a:pt x="284" y="703"/>
                  <a:pt x="284" y="707"/>
                  <a:pt x="287" y="708"/>
                </a:cubicBezTo>
                <a:cubicBezTo>
                  <a:pt x="287" y="707"/>
                  <a:pt x="288" y="707"/>
                  <a:pt x="288" y="707"/>
                </a:cubicBezTo>
                <a:cubicBezTo>
                  <a:pt x="286" y="704"/>
                  <a:pt x="285" y="701"/>
                  <a:pt x="283" y="698"/>
                </a:cubicBezTo>
                <a:cubicBezTo>
                  <a:pt x="283" y="698"/>
                  <a:pt x="282" y="697"/>
                  <a:pt x="282" y="696"/>
                </a:cubicBezTo>
                <a:cubicBezTo>
                  <a:pt x="281" y="692"/>
                  <a:pt x="279" y="688"/>
                  <a:pt x="279" y="684"/>
                </a:cubicBezTo>
                <a:cubicBezTo>
                  <a:pt x="279" y="682"/>
                  <a:pt x="279" y="681"/>
                  <a:pt x="281" y="681"/>
                </a:cubicBezTo>
                <a:cubicBezTo>
                  <a:pt x="282" y="682"/>
                  <a:pt x="283" y="683"/>
                  <a:pt x="284" y="684"/>
                </a:cubicBezTo>
                <a:cubicBezTo>
                  <a:pt x="284" y="686"/>
                  <a:pt x="285" y="687"/>
                  <a:pt x="287" y="688"/>
                </a:cubicBezTo>
                <a:cubicBezTo>
                  <a:pt x="288" y="689"/>
                  <a:pt x="288" y="690"/>
                  <a:pt x="289" y="692"/>
                </a:cubicBezTo>
                <a:cubicBezTo>
                  <a:pt x="291" y="695"/>
                  <a:pt x="292" y="698"/>
                  <a:pt x="294" y="701"/>
                </a:cubicBezTo>
                <a:cubicBezTo>
                  <a:pt x="295" y="703"/>
                  <a:pt x="296" y="704"/>
                  <a:pt x="297" y="706"/>
                </a:cubicBezTo>
                <a:cubicBezTo>
                  <a:pt x="299" y="707"/>
                  <a:pt x="301" y="708"/>
                  <a:pt x="302" y="710"/>
                </a:cubicBezTo>
                <a:cubicBezTo>
                  <a:pt x="305" y="716"/>
                  <a:pt x="309" y="721"/>
                  <a:pt x="311" y="727"/>
                </a:cubicBezTo>
                <a:cubicBezTo>
                  <a:pt x="312" y="729"/>
                  <a:pt x="313" y="731"/>
                  <a:pt x="314" y="732"/>
                </a:cubicBezTo>
                <a:cubicBezTo>
                  <a:pt x="312" y="730"/>
                  <a:pt x="315" y="728"/>
                  <a:pt x="315" y="725"/>
                </a:cubicBezTo>
                <a:cubicBezTo>
                  <a:pt x="313" y="722"/>
                  <a:pt x="313" y="719"/>
                  <a:pt x="315" y="717"/>
                </a:cubicBezTo>
                <a:cubicBezTo>
                  <a:pt x="312" y="712"/>
                  <a:pt x="312" y="712"/>
                  <a:pt x="312" y="708"/>
                </a:cubicBezTo>
                <a:cubicBezTo>
                  <a:pt x="314" y="708"/>
                  <a:pt x="314" y="709"/>
                  <a:pt x="315" y="710"/>
                </a:cubicBezTo>
                <a:cubicBezTo>
                  <a:pt x="318" y="716"/>
                  <a:pt x="321" y="722"/>
                  <a:pt x="326" y="727"/>
                </a:cubicBezTo>
                <a:cubicBezTo>
                  <a:pt x="327" y="728"/>
                  <a:pt x="328" y="730"/>
                  <a:pt x="327" y="732"/>
                </a:cubicBezTo>
                <a:cubicBezTo>
                  <a:pt x="327" y="733"/>
                  <a:pt x="327" y="735"/>
                  <a:pt x="328" y="737"/>
                </a:cubicBezTo>
                <a:cubicBezTo>
                  <a:pt x="329" y="740"/>
                  <a:pt x="331" y="743"/>
                  <a:pt x="335" y="744"/>
                </a:cubicBezTo>
                <a:cubicBezTo>
                  <a:pt x="338" y="745"/>
                  <a:pt x="338" y="746"/>
                  <a:pt x="337" y="748"/>
                </a:cubicBezTo>
                <a:cubicBezTo>
                  <a:pt x="337" y="750"/>
                  <a:pt x="337" y="752"/>
                  <a:pt x="338" y="753"/>
                </a:cubicBezTo>
                <a:cubicBezTo>
                  <a:pt x="338" y="757"/>
                  <a:pt x="343" y="758"/>
                  <a:pt x="344" y="762"/>
                </a:cubicBezTo>
                <a:cubicBezTo>
                  <a:pt x="344" y="763"/>
                  <a:pt x="345" y="763"/>
                  <a:pt x="346" y="764"/>
                </a:cubicBezTo>
                <a:cubicBezTo>
                  <a:pt x="347" y="764"/>
                  <a:pt x="349" y="764"/>
                  <a:pt x="350" y="764"/>
                </a:cubicBezTo>
                <a:cubicBezTo>
                  <a:pt x="351" y="766"/>
                  <a:pt x="353" y="767"/>
                  <a:pt x="354" y="768"/>
                </a:cubicBezTo>
                <a:cubicBezTo>
                  <a:pt x="356" y="769"/>
                  <a:pt x="357" y="771"/>
                  <a:pt x="358" y="772"/>
                </a:cubicBezTo>
                <a:cubicBezTo>
                  <a:pt x="359" y="774"/>
                  <a:pt x="361" y="776"/>
                  <a:pt x="362" y="778"/>
                </a:cubicBezTo>
                <a:cubicBezTo>
                  <a:pt x="364" y="779"/>
                  <a:pt x="365" y="781"/>
                  <a:pt x="367" y="783"/>
                </a:cubicBezTo>
                <a:cubicBezTo>
                  <a:pt x="366" y="784"/>
                  <a:pt x="366" y="786"/>
                  <a:pt x="365" y="787"/>
                </a:cubicBezTo>
                <a:cubicBezTo>
                  <a:pt x="369" y="788"/>
                  <a:pt x="372" y="790"/>
                  <a:pt x="374" y="793"/>
                </a:cubicBezTo>
                <a:cubicBezTo>
                  <a:pt x="376" y="795"/>
                  <a:pt x="379" y="797"/>
                  <a:pt x="381" y="800"/>
                </a:cubicBezTo>
                <a:cubicBezTo>
                  <a:pt x="381" y="801"/>
                  <a:pt x="383" y="802"/>
                  <a:pt x="384" y="803"/>
                </a:cubicBezTo>
                <a:cubicBezTo>
                  <a:pt x="386" y="804"/>
                  <a:pt x="388" y="806"/>
                  <a:pt x="390" y="808"/>
                </a:cubicBezTo>
                <a:cubicBezTo>
                  <a:pt x="392" y="810"/>
                  <a:pt x="394" y="811"/>
                  <a:pt x="397" y="813"/>
                </a:cubicBezTo>
                <a:cubicBezTo>
                  <a:pt x="397" y="813"/>
                  <a:pt x="398" y="813"/>
                  <a:pt x="399" y="813"/>
                </a:cubicBezTo>
                <a:cubicBezTo>
                  <a:pt x="399" y="812"/>
                  <a:pt x="399" y="811"/>
                  <a:pt x="399" y="811"/>
                </a:cubicBezTo>
                <a:cubicBezTo>
                  <a:pt x="398" y="809"/>
                  <a:pt x="397" y="807"/>
                  <a:pt x="396" y="806"/>
                </a:cubicBezTo>
                <a:cubicBezTo>
                  <a:pt x="396" y="805"/>
                  <a:pt x="395" y="804"/>
                  <a:pt x="396" y="804"/>
                </a:cubicBezTo>
                <a:cubicBezTo>
                  <a:pt x="398" y="805"/>
                  <a:pt x="400" y="807"/>
                  <a:pt x="402" y="809"/>
                </a:cubicBezTo>
                <a:cubicBezTo>
                  <a:pt x="405" y="813"/>
                  <a:pt x="409" y="818"/>
                  <a:pt x="413" y="822"/>
                </a:cubicBezTo>
                <a:cubicBezTo>
                  <a:pt x="417" y="827"/>
                  <a:pt x="422" y="831"/>
                  <a:pt x="426" y="836"/>
                </a:cubicBezTo>
                <a:cubicBezTo>
                  <a:pt x="426" y="837"/>
                  <a:pt x="428" y="839"/>
                  <a:pt x="430" y="838"/>
                </a:cubicBezTo>
                <a:cubicBezTo>
                  <a:pt x="429" y="836"/>
                  <a:pt x="427" y="834"/>
                  <a:pt x="426" y="832"/>
                </a:cubicBezTo>
                <a:cubicBezTo>
                  <a:pt x="422" y="828"/>
                  <a:pt x="418" y="824"/>
                  <a:pt x="415" y="819"/>
                </a:cubicBezTo>
                <a:cubicBezTo>
                  <a:pt x="410" y="813"/>
                  <a:pt x="405" y="806"/>
                  <a:pt x="401" y="800"/>
                </a:cubicBezTo>
                <a:cubicBezTo>
                  <a:pt x="400" y="799"/>
                  <a:pt x="400" y="799"/>
                  <a:pt x="401" y="798"/>
                </a:cubicBezTo>
                <a:cubicBezTo>
                  <a:pt x="406" y="805"/>
                  <a:pt x="412" y="811"/>
                  <a:pt x="417" y="818"/>
                </a:cubicBezTo>
                <a:cubicBezTo>
                  <a:pt x="419" y="820"/>
                  <a:pt x="421" y="821"/>
                  <a:pt x="423" y="823"/>
                </a:cubicBezTo>
                <a:cubicBezTo>
                  <a:pt x="423" y="823"/>
                  <a:pt x="424" y="823"/>
                  <a:pt x="424" y="823"/>
                </a:cubicBezTo>
                <a:cubicBezTo>
                  <a:pt x="423" y="818"/>
                  <a:pt x="419" y="815"/>
                  <a:pt x="419" y="811"/>
                </a:cubicBezTo>
                <a:cubicBezTo>
                  <a:pt x="417" y="810"/>
                  <a:pt x="416" y="810"/>
                  <a:pt x="414" y="809"/>
                </a:cubicBezTo>
                <a:cubicBezTo>
                  <a:pt x="415" y="808"/>
                  <a:pt x="415" y="807"/>
                  <a:pt x="416" y="806"/>
                </a:cubicBezTo>
                <a:cubicBezTo>
                  <a:pt x="416" y="804"/>
                  <a:pt x="415" y="803"/>
                  <a:pt x="417" y="802"/>
                </a:cubicBezTo>
                <a:cubicBezTo>
                  <a:pt x="419" y="802"/>
                  <a:pt x="419" y="806"/>
                  <a:pt x="422" y="806"/>
                </a:cubicBezTo>
                <a:cubicBezTo>
                  <a:pt x="421" y="805"/>
                  <a:pt x="421" y="803"/>
                  <a:pt x="420" y="802"/>
                </a:cubicBezTo>
                <a:cubicBezTo>
                  <a:pt x="416" y="799"/>
                  <a:pt x="414" y="795"/>
                  <a:pt x="412" y="791"/>
                </a:cubicBezTo>
                <a:cubicBezTo>
                  <a:pt x="410" y="787"/>
                  <a:pt x="407" y="783"/>
                  <a:pt x="405" y="780"/>
                </a:cubicBezTo>
                <a:cubicBezTo>
                  <a:pt x="404" y="780"/>
                  <a:pt x="405" y="779"/>
                  <a:pt x="405" y="779"/>
                </a:cubicBezTo>
                <a:cubicBezTo>
                  <a:pt x="408" y="778"/>
                  <a:pt x="409" y="778"/>
                  <a:pt x="410" y="780"/>
                </a:cubicBezTo>
                <a:cubicBezTo>
                  <a:pt x="412" y="783"/>
                  <a:pt x="414" y="786"/>
                  <a:pt x="416" y="789"/>
                </a:cubicBezTo>
                <a:cubicBezTo>
                  <a:pt x="419" y="796"/>
                  <a:pt x="423" y="803"/>
                  <a:pt x="426" y="810"/>
                </a:cubicBezTo>
                <a:cubicBezTo>
                  <a:pt x="426" y="811"/>
                  <a:pt x="427" y="812"/>
                  <a:pt x="428" y="813"/>
                </a:cubicBezTo>
                <a:cubicBezTo>
                  <a:pt x="430" y="815"/>
                  <a:pt x="432" y="816"/>
                  <a:pt x="432" y="819"/>
                </a:cubicBezTo>
                <a:cubicBezTo>
                  <a:pt x="433" y="821"/>
                  <a:pt x="434" y="822"/>
                  <a:pt x="435" y="823"/>
                </a:cubicBezTo>
                <a:cubicBezTo>
                  <a:pt x="438" y="826"/>
                  <a:pt x="440" y="829"/>
                  <a:pt x="443" y="833"/>
                </a:cubicBezTo>
                <a:cubicBezTo>
                  <a:pt x="445" y="836"/>
                  <a:pt x="447" y="840"/>
                  <a:pt x="449" y="844"/>
                </a:cubicBezTo>
                <a:cubicBezTo>
                  <a:pt x="451" y="848"/>
                  <a:pt x="452" y="852"/>
                  <a:pt x="456" y="855"/>
                </a:cubicBezTo>
                <a:cubicBezTo>
                  <a:pt x="457" y="856"/>
                  <a:pt x="457" y="857"/>
                  <a:pt x="457" y="858"/>
                </a:cubicBezTo>
                <a:cubicBezTo>
                  <a:pt x="461" y="861"/>
                  <a:pt x="465" y="864"/>
                  <a:pt x="467" y="869"/>
                </a:cubicBezTo>
                <a:cubicBezTo>
                  <a:pt x="467" y="870"/>
                  <a:pt x="467" y="870"/>
                  <a:pt x="468" y="871"/>
                </a:cubicBezTo>
                <a:cubicBezTo>
                  <a:pt x="472" y="873"/>
                  <a:pt x="474" y="877"/>
                  <a:pt x="478" y="880"/>
                </a:cubicBezTo>
                <a:cubicBezTo>
                  <a:pt x="481" y="883"/>
                  <a:pt x="485" y="885"/>
                  <a:pt x="487" y="888"/>
                </a:cubicBezTo>
                <a:cubicBezTo>
                  <a:pt x="491" y="893"/>
                  <a:pt x="494" y="897"/>
                  <a:pt x="497" y="901"/>
                </a:cubicBezTo>
                <a:cubicBezTo>
                  <a:pt x="499" y="905"/>
                  <a:pt x="501" y="908"/>
                  <a:pt x="503" y="912"/>
                </a:cubicBezTo>
                <a:cubicBezTo>
                  <a:pt x="505" y="915"/>
                  <a:pt x="508" y="918"/>
                  <a:pt x="511" y="920"/>
                </a:cubicBezTo>
                <a:cubicBezTo>
                  <a:pt x="512" y="921"/>
                  <a:pt x="513" y="921"/>
                  <a:pt x="513" y="920"/>
                </a:cubicBezTo>
                <a:cubicBezTo>
                  <a:pt x="514" y="920"/>
                  <a:pt x="514" y="919"/>
                  <a:pt x="514" y="918"/>
                </a:cubicBezTo>
                <a:cubicBezTo>
                  <a:pt x="514" y="918"/>
                  <a:pt x="514" y="918"/>
                  <a:pt x="514" y="918"/>
                </a:cubicBezTo>
                <a:cubicBezTo>
                  <a:pt x="511" y="915"/>
                  <a:pt x="510" y="912"/>
                  <a:pt x="508" y="909"/>
                </a:cubicBezTo>
                <a:cubicBezTo>
                  <a:pt x="506" y="904"/>
                  <a:pt x="502" y="899"/>
                  <a:pt x="500" y="894"/>
                </a:cubicBezTo>
                <a:cubicBezTo>
                  <a:pt x="498" y="891"/>
                  <a:pt x="497" y="887"/>
                  <a:pt x="495" y="884"/>
                </a:cubicBezTo>
                <a:cubicBezTo>
                  <a:pt x="495" y="884"/>
                  <a:pt x="495" y="883"/>
                  <a:pt x="495" y="883"/>
                </a:cubicBezTo>
                <a:cubicBezTo>
                  <a:pt x="497" y="883"/>
                  <a:pt x="498" y="882"/>
                  <a:pt x="499" y="882"/>
                </a:cubicBezTo>
                <a:cubicBezTo>
                  <a:pt x="498" y="880"/>
                  <a:pt x="497" y="879"/>
                  <a:pt x="497" y="878"/>
                </a:cubicBezTo>
                <a:cubicBezTo>
                  <a:pt x="495" y="876"/>
                  <a:pt x="493" y="874"/>
                  <a:pt x="492" y="872"/>
                </a:cubicBezTo>
                <a:cubicBezTo>
                  <a:pt x="490" y="869"/>
                  <a:pt x="490" y="866"/>
                  <a:pt x="490" y="863"/>
                </a:cubicBezTo>
                <a:cubicBezTo>
                  <a:pt x="491" y="863"/>
                  <a:pt x="491" y="863"/>
                  <a:pt x="491" y="863"/>
                </a:cubicBezTo>
                <a:cubicBezTo>
                  <a:pt x="494" y="865"/>
                  <a:pt x="494" y="869"/>
                  <a:pt x="497" y="871"/>
                </a:cubicBezTo>
                <a:cubicBezTo>
                  <a:pt x="499" y="871"/>
                  <a:pt x="501" y="871"/>
                  <a:pt x="502" y="873"/>
                </a:cubicBezTo>
                <a:cubicBezTo>
                  <a:pt x="504" y="875"/>
                  <a:pt x="506" y="877"/>
                  <a:pt x="507" y="880"/>
                </a:cubicBezTo>
                <a:cubicBezTo>
                  <a:pt x="507" y="882"/>
                  <a:pt x="508" y="883"/>
                  <a:pt x="509" y="885"/>
                </a:cubicBezTo>
                <a:cubicBezTo>
                  <a:pt x="511" y="888"/>
                  <a:pt x="513" y="892"/>
                  <a:pt x="513" y="896"/>
                </a:cubicBezTo>
                <a:cubicBezTo>
                  <a:pt x="514" y="899"/>
                  <a:pt x="516" y="900"/>
                  <a:pt x="519" y="901"/>
                </a:cubicBezTo>
                <a:cubicBezTo>
                  <a:pt x="518" y="897"/>
                  <a:pt x="515" y="895"/>
                  <a:pt x="514" y="892"/>
                </a:cubicBezTo>
                <a:cubicBezTo>
                  <a:pt x="514" y="888"/>
                  <a:pt x="511" y="885"/>
                  <a:pt x="511" y="881"/>
                </a:cubicBezTo>
                <a:cubicBezTo>
                  <a:pt x="512" y="880"/>
                  <a:pt x="513" y="880"/>
                  <a:pt x="514" y="880"/>
                </a:cubicBezTo>
                <a:cubicBezTo>
                  <a:pt x="513" y="878"/>
                  <a:pt x="512" y="877"/>
                  <a:pt x="512" y="876"/>
                </a:cubicBezTo>
                <a:cubicBezTo>
                  <a:pt x="511" y="876"/>
                  <a:pt x="510" y="877"/>
                  <a:pt x="509" y="877"/>
                </a:cubicBezTo>
                <a:cubicBezTo>
                  <a:pt x="510" y="874"/>
                  <a:pt x="510" y="874"/>
                  <a:pt x="511" y="872"/>
                </a:cubicBezTo>
                <a:cubicBezTo>
                  <a:pt x="514" y="872"/>
                  <a:pt x="516" y="874"/>
                  <a:pt x="517" y="876"/>
                </a:cubicBezTo>
                <a:cubicBezTo>
                  <a:pt x="517" y="877"/>
                  <a:pt x="518" y="879"/>
                  <a:pt x="519" y="879"/>
                </a:cubicBezTo>
                <a:cubicBezTo>
                  <a:pt x="520" y="877"/>
                  <a:pt x="520" y="876"/>
                  <a:pt x="519" y="875"/>
                </a:cubicBezTo>
                <a:cubicBezTo>
                  <a:pt x="518" y="873"/>
                  <a:pt x="516" y="872"/>
                  <a:pt x="515" y="870"/>
                </a:cubicBezTo>
                <a:close/>
                <a:moveTo>
                  <a:pt x="72" y="118"/>
                </a:moveTo>
                <a:cubicBezTo>
                  <a:pt x="72" y="118"/>
                  <a:pt x="71" y="118"/>
                  <a:pt x="70" y="118"/>
                </a:cubicBezTo>
                <a:cubicBezTo>
                  <a:pt x="71" y="117"/>
                  <a:pt x="71" y="117"/>
                  <a:pt x="72" y="116"/>
                </a:cubicBezTo>
                <a:cubicBezTo>
                  <a:pt x="72" y="116"/>
                  <a:pt x="73" y="116"/>
                  <a:pt x="73" y="116"/>
                </a:cubicBezTo>
                <a:cubicBezTo>
                  <a:pt x="73" y="116"/>
                  <a:pt x="73" y="117"/>
                  <a:pt x="73" y="117"/>
                </a:cubicBezTo>
                <a:cubicBezTo>
                  <a:pt x="73" y="118"/>
                  <a:pt x="73" y="118"/>
                  <a:pt x="72" y="118"/>
                </a:cubicBezTo>
                <a:close/>
                <a:moveTo>
                  <a:pt x="107" y="148"/>
                </a:moveTo>
                <a:cubicBezTo>
                  <a:pt x="106" y="149"/>
                  <a:pt x="104" y="151"/>
                  <a:pt x="102" y="149"/>
                </a:cubicBezTo>
                <a:cubicBezTo>
                  <a:pt x="101" y="149"/>
                  <a:pt x="103" y="147"/>
                  <a:pt x="105" y="147"/>
                </a:cubicBezTo>
                <a:cubicBezTo>
                  <a:pt x="105" y="147"/>
                  <a:pt x="106" y="147"/>
                  <a:pt x="107" y="147"/>
                </a:cubicBezTo>
                <a:cubicBezTo>
                  <a:pt x="107" y="147"/>
                  <a:pt x="108" y="147"/>
                  <a:pt x="109" y="147"/>
                </a:cubicBezTo>
                <a:cubicBezTo>
                  <a:pt x="108" y="148"/>
                  <a:pt x="108" y="148"/>
                  <a:pt x="107" y="148"/>
                </a:cubicBezTo>
                <a:close/>
                <a:moveTo>
                  <a:pt x="111" y="99"/>
                </a:moveTo>
                <a:cubicBezTo>
                  <a:pt x="109" y="100"/>
                  <a:pt x="108" y="99"/>
                  <a:pt x="106" y="97"/>
                </a:cubicBezTo>
                <a:cubicBezTo>
                  <a:pt x="108" y="94"/>
                  <a:pt x="111" y="93"/>
                  <a:pt x="116" y="95"/>
                </a:cubicBezTo>
                <a:cubicBezTo>
                  <a:pt x="114" y="97"/>
                  <a:pt x="114" y="99"/>
                  <a:pt x="111" y="99"/>
                </a:cubicBezTo>
                <a:close/>
                <a:moveTo>
                  <a:pt x="113" y="91"/>
                </a:moveTo>
                <a:cubicBezTo>
                  <a:pt x="113" y="89"/>
                  <a:pt x="114" y="89"/>
                  <a:pt x="114" y="88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6" y="88"/>
                  <a:pt x="118" y="86"/>
                  <a:pt x="120" y="88"/>
                </a:cubicBezTo>
                <a:cubicBezTo>
                  <a:pt x="117" y="91"/>
                  <a:pt x="117" y="91"/>
                  <a:pt x="113" y="91"/>
                </a:cubicBezTo>
                <a:close/>
                <a:moveTo>
                  <a:pt x="175" y="86"/>
                </a:moveTo>
                <a:cubicBezTo>
                  <a:pt x="172" y="88"/>
                  <a:pt x="171" y="92"/>
                  <a:pt x="167" y="93"/>
                </a:cubicBezTo>
                <a:cubicBezTo>
                  <a:pt x="167" y="92"/>
                  <a:pt x="167" y="91"/>
                  <a:pt x="167" y="91"/>
                </a:cubicBezTo>
                <a:cubicBezTo>
                  <a:pt x="170" y="87"/>
                  <a:pt x="172" y="83"/>
                  <a:pt x="178" y="80"/>
                </a:cubicBezTo>
                <a:cubicBezTo>
                  <a:pt x="177" y="83"/>
                  <a:pt x="176" y="85"/>
                  <a:pt x="175" y="86"/>
                </a:cubicBezTo>
                <a:close/>
                <a:moveTo>
                  <a:pt x="285" y="467"/>
                </a:moveTo>
                <a:cubicBezTo>
                  <a:pt x="283" y="467"/>
                  <a:pt x="281" y="467"/>
                  <a:pt x="280" y="469"/>
                </a:cubicBezTo>
                <a:cubicBezTo>
                  <a:pt x="280" y="469"/>
                  <a:pt x="279" y="470"/>
                  <a:pt x="278" y="470"/>
                </a:cubicBezTo>
                <a:cubicBezTo>
                  <a:pt x="275" y="471"/>
                  <a:pt x="274" y="473"/>
                  <a:pt x="274" y="475"/>
                </a:cubicBezTo>
                <a:cubicBezTo>
                  <a:pt x="269" y="476"/>
                  <a:pt x="265" y="477"/>
                  <a:pt x="262" y="474"/>
                </a:cubicBezTo>
                <a:cubicBezTo>
                  <a:pt x="260" y="473"/>
                  <a:pt x="259" y="473"/>
                  <a:pt x="257" y="473"/>
                </a:cubicBezTo>
                <a:cubicBezTo>
                  <a:pt x="254" y="477"/>
                  <a:pt x="250" y="479"/>
                  <a:pt x="252" y="485"/>
                </a:cubicBezTo>
                <a:cubicBezTo>
                  <a:pt x="248" y="485"/>
                  <a:pt x="248" y="485"/>
                  <a:pt x="246" y="489"/>
                </a:cubicBezTo>
                <a:cubicBezTo>
                  <a:pt x="245" y="488"/>
                  <a:pt x="244" y="486"/>
                  <a:pt x="243" y="485"/>
                </a:cubicBezTo>
                <a:cubicBezTo>
                  <a:pt x="244" y="483"/>
                  <a:pt x="246" y="481"/>
                  <a:pt x="247" y="480"/>
                </a:cubicBezTo>
                <a:cubicBezTo>
                  <a:pt x="249" y="478"/>
                  <a:pt x="249" y="477"/>
                  <a:pt x="249" y="475"/>
                </a:cubicBezTo>
                <a:cubicBezTo>
                  <a:pt x="249" y="476"/>
                  <a:pt x="249" y="476"/>
                  <a:pt x="250" y="476"/>
                </a:cubicBezTo>
                <a:cubicBezTo>
                  <a:pt x="249" y="476"/>
                  <a:pt x="249" y="475"/>
                  <a:pt x="249" y="475"/>
                </a:cubicBezTo>
                <a:cubicBezTo>
                  <a:pt x="249" y="475"/>
                  <a:pt x="249" y="475"/>
                  <a:pt x="249" y="475"/>
                </a:cubicBezTo>
                <a:cubicBezTo>
                  <a:pt x="249" y="475"/>
                  <a:pt x="249" y="475"/>
                  <a:pt x="249" y="475"/>
                </a:cubicBezTo>
                <a:cubicBezTo>
                  <a:pt x="249" y="475"/>
                  <a:pt x="249" y="475"/>
                  <a:pt x="249" y="475"/>
                </a:cubicBezTo>
                <a:cubicBezTo>
                  <a:pt x="249" y="475"/>
                  <a:pt x="248" y="475"/>
                  <a:pt x="248" y="475"/>
                </a:cubicBezTo>
                <a:cubicBezTo>
                  <a:pt x="250" y="471"/>
                  <a:pt x="247" y="468"/>
                  <a:pt x="246" y="465"/>
                </a:cubicBezTo>
                <a:cubicBezTo>
                  <a:pt x="242" y="461"/>
                  <a:pt x="240" y="456"/>
                  <a:pt x="237" y="452"/>
                </a:cubicBezTo>
                <a:cubicBezTo>
                  <a:pt x="236" y="451"/>
                  <a:pt x="236" y="450"/>
                  <a:pt x="235" y="450"/>
                </a:cubicBezTo>
                <a:cubicBezTo>
                  <a:pt x="233" y="450"/>
                  <a:pt x="231" y="448"/>
                  <a:pt x="231" y="446"/>
                </a:cubicBezTo>
                <a:cubicBezTo>
                  <a:pt x="231" y="444"/>
                  <a:pt x="230" y="443"/>
                  <a:pt x="228" y="442"/>
                </a:cubicBezTo>
                <a:cubicBezTo>
                  <a:pt x="226" y="442"/>
                  <a:pt x="225" y="440"/>
                  <a:pt x="224" y="438"/>
                </a:cubicBezTo>
                <a:cubicBezTo>
                  <a:pt x="223" y="436"/>
                  <a:pt x="222" y="434"/>
                  <a:pt x="221" y="431"/>
                </a:cubicBezTo>
                <a:cubicBezTo>
                  <a:pt x="220" y="430"/>
                  <a:pt x="220" y="429"/>
                  <a:pt x="222" y="428"/>
                </a:cubicBezTo>
                <a:cubicBezTo>
                  <a:pt x="224" y="429"/>
                  <a:pt x="226" y="431"/>
                  <a:pt x="228" y="432"/>
                </a:cubicBezTo>
                <a:cubicBezTo>
                  <a:pt x="232" y="436"/>
                  <a:pt x="235" y="440"/>
                  <a:pt x="239" y="442"/>
                </a:cubicBezTo>
                <a:cubicBezTo>
                  <a:pt x="240" y="442"/>
                  <a:pt x="240" y="443"/>
                  <a:pt x="240" y="443"/>
                </a:cubicBezTo>
                <a:cubicBezTo>
                  <a:pt x="241" y="445"/>
                  <a:pt x="241" y="445"/>
                  <a:pt x="243" y="445"/>
                </a:cubicBezTo>
                <a:cubicBezTo>
                  <a:pt x="245" y="445"/>
                  <a:pt x="247" y="446"/>
                  <a:pt x="248" y="448"/>
                </a:cubicBezTo>
                <a:cubicBezTo>
                  <a:pt x="250" y="450"/>
                  <a:pt x="251" y="452"/>
                  <a:pt x="253" y="454"/>
                </a:cubicBezTo>
                <a:cubicBezTo>
                  <a:pt x="255" y="453"/>
                  <a:pt x="256" y="453"/>
                  <a:pt x="257" y="452"/>
                </a:cubicBezTo>
                <a:cubicBezTo>
                  <a:pt x="258" y="452"/>
                  <a:pt x="259" y="452"/>
                  <a:pt x="261" y="451"/>
                </a:cubicBezTo>
                <a:cubicBezTo>
                  <a:pt x="260" y="450"/>
                  <a:pt x="259" y="449"/>
                  <a:pt x="259" y="448"/>
                </a:cubicBezTo>
                <a:cubicBezTo>
                  <a:pt x="258" y="446"/>
                  <a:pt x="258" y="445"/>
                  <a:pt x="258" y="444"/>
                </a:cubicBezTo>
                <a:cubicBezTo>
                  <a:pt x="260" y="443"/>
                  <a:pt x="260" y="445"/>
                  <a:pt x="261" y="446"/>
                </a:cubicBezTo>
                <a:cubicBezTo>
                  <a:pt x="262" y="446"/>
                  <a:pt x="263" y="446"/>
                  <a:pt x="264" y="446"/>
                </a:cubicBezTo>
                <a:cubicBezTo>
                  <a:pt x="264" y="447"/>
                  <a:pt x="264" y="447"/>
                  <a:pt x="264" y="448"/>
                </a:cubicBezTo>
                <a:cubicBezTo>
                  <a:pt x="264" y="449"/>
                  <a:pt x="265" y="449"/>
                  <a:pt x="266" y="449"/>
                </a:cubicBezTo>
                <a:cubicBezTo>
                  <a:pt x="266" y="449"/>
                  <a:pt x="266" y="449"/>
                  <a:pt x="266" y="449"/>
                </a:cubicBezTo>
                <a:cubicBezTo>
                  <a:pt x="266" y="449"/>
                  <a:pt x="266" y="449"/>
                  <a:pt x="266" y="449"/>
                </a:cubicBezTo>
                <a:cubicBezTo>
                  <a:pt x="266" y="449"/>
                  <a:pt x="266" y="449"/>
                  <a:pt x="266" y="449"/>
                </a:cubicBezTo>
                <a:cubicBezTo>
                  <a:pt x="266" y="449"/>
                  <a:pt x="266" y="449"/>
                  <a:pt x="266" y="449"/>
                </a:cubicBezTo>
                <a:cubicBezTo>
                  <a:pt x="266" y="449"/>
                  <a:pt x="266" y="449"/>
                  <a:pt x="266" y="449"/>
                </a:cubicBezTo>
                <a:cubicBezTo>
                  <a:pt x="266" y="449"/>
                  <a:pt x="267" y="449"/>
                  <a:pt x="267" y="450"/>
                </a:cubicBezTo>
                <a:cubicBezTo>
                  <a:pt x="269" y="452"/>
                  <a:pt x="270" y="454"/>
                  <a:pt x="271" y="456"/>
                </a:cubicBezTo>
                <a:cubicBezTo>
                  <a:pt x="273" y="458"/>
                  <a:pt x="274" y="460"/>
                  <a:pt x="277" y="460"/>
                </a:cubicBezTo>
                <a:cubicBezTo>
                  <a:pt x="280" y="461"/>
                  <a:pt x="284" y="462"/>
                  <a:pt x="286" y="465"/>
                </a:cubicBezTo>
                <a:cubicBezTo>
                  <a:pt x="286" y="466"/>
                  <a:pt x="285" y="467"/>
                  <a:pt x="285" y="467"/>
                </a:cubicBezTo>
                <a:close/>
                <a:moveTo>
                  <a:pt x="296" y="700"/>
                </a:moveTo>
                <a:cubicBezTo>
                  <a:pt x="295" y="700"/>
                  <a:pt x="295" y="700"/>
                  <a:pt x="295" y="699"/>
                </a:cubicBezTo>
                <a:cubicBezTo>
                  <a:pt x="295" y="699"/>
                  <a:pt x="295" y="698"/>
                  <a:pt x="296" y="697"/>
                </a:cubicBezTo>
                <a:cubicBezTo>
                  <a:pt x="296" y="698"/>
                  <a:pt x="297" y="699"/>
                  <a:pt x="297" y="699"/>
                </a:cubicBezTo>
                <a:cubicBezTo>
                  <a:pt x="297" y="699"/>
                  <a:pt x="296" y="700"/>
                  <a:pt x="296" y="700"/>
                </a:cubicBezTo>
                <a:close/>
                <a:moveTo>
                  <a:pt x="306" y="464"/>
                </a:moveTo>
                <a:cubicBezTo>
                  <a:pt x="304" y="462"/>
                  <a:pt x="303" y="461"/>
                  <a:pt x="302" y="460"/>
                </a:cubicBezTo>
                <a:cubicBezTo>
                  <a:pt x="302" y="460"/>
                  <a:pt x="302" y="460"/>
                  <a:pt x="302" y="460"/>
                </a:cubicBezTo>
                <a:cubicBezTo>
                  <a:pt x="302" y="460"/>
                  <a:pt x="302" y="460"/>
                  <a:pt x="302" y="460"/>
                </a:cubicBezTo>
                <a:cubicBezTo>
                  <a:pt x="302" y="461"/>
                  <a:pt x="302" y="462"/>
                  <a:pt x="301" y="464"/>
                </a:cubicBezTo>
                <a:cubicBezTo>
                  <a:pt x="300" y="463"/>
                  <a:pt x="299" y="462"/>
                  <a:pt x="299" y="460"/>
                </a:cubicBezTo>
                <a:cubicBezTo>
                  <a:pt x="300" y="460"/>
                  <a:pt x="301" y="460"/>
                  <a:pt x="302" y="460"/>
                </a:cubicBezTo>
                <a:cubicBezTo>
                  <a:pt x="302" y="460"/>
                  <a:pt x="302" y="460"/>
                  <a:pt x="302" y="460"/>
                </a:cubicBezTo>
                <a:cubicBezTo>
                  <a:pt x="302" y="460"/>
                  <a:pt x="302" y="460"/>
                  <a:pt x="302" y="460"/>
                </a:cubicBezTo>
                <a:cubicBezTo>
                  <a:pt x="301" y="458"/>
                  <a:pt x="300" y="457"/>
                  <a:pt x="299" y="455"/>
                </a:cubicBezTo>
                <a:cubicBezTo>
                  <a:pt x="299" y="454"/>
                  <a:pt x="299" y="454"/>
                  <a:pt x="300" y="452"/>
                </a:cubicBezTo>
                <a:cubicBezTo>
                  <a:pt x="303" y="455"/>
                  <a:pt x="306" y="458"/>
                  <a:pt x="307" y="462"/>
                </a:cubicBezTo>
                <a:cubicBezTo>
                  <a:pt x="308" y="462"/>
                  <a:pt x="307" y="463"/>
                  <a:pt x="307" y="463"/>
                </a:cubicBezTo>
                <a:cubicBezTo>
                  <a:pt x="307" y="464"/>
                  <a:pt x="306" y="464"/>
                  <a:pt x="306" y="464"/>
                </a:cubicBezTo>
                <a:close/>
                <a:moveTo>
                  <a:pt x="376" y="720"/>
                </a:moveTo>
                <a:cubicBezTo>
                  <a:pt x="373" y="720"/>
                  <a:pt x="373" y="718"/>
                  <a:pt x="372" y="716"/>
                </a:cubicBezTo>
                <a:cubicBezTo>
                  <a:pt x="375" y="716"/>
                  <a:pt x="375" y="716"/>
                  <a:pt x="376" y="720"/>
                </a:cubicBezTo>
                <a:close/>
                <a:moveTo>
                  <a:pt x="327" y="599"/>
                </a:moveTo>
                <a:cubicBezTo>
                  <a:pt x="327" y="599"/>
                  <a:pt x="327" y="598"/>
                  <a:pt x="328" y="597"/>
                </a:cubicBezTo>
                <a:cubicBezTo>
                  <a:pt x="328" y="598"/>
                  <a:pt x="329" y="597"/>
                  <a:pt x="329" y="598"/>
                </a:cubicBezTo>
                <a:cubicBezTo>
                  <a:pt x="335" y="608"/>
                  <a:pt x="343" y="627"/>
                  <a:pt x="345" y="637"/>
                </a:cubicBezTo>
                <a:cubicBezTo>
                  <a:pt x="343" y="635"/>
                  <a:pt x="342" y="633"/>
                  <a:pt x="341" y="630"/>
                </a:cubicBezTo>
                <a:cubicBezTo>
                  <a:pt x="336" y="620"/>
                  <a:pt x="331" y="610"/>
                  <a:pt x="327" y="599"/>
                </a:cubicBezTo>
                <a:close/>
                <a:moveTo>
                  <a:pt x="342" y="674"/>
                </a:moveTo>
                <a:cubicBezTo>
                  <a:pt x="341" y="672"/>
                  <a:pt x="341" y="671"/>
                  <a:pt x="343" y="670"/>
                </a:cubicBezTo>
                <a:cubicBezTo>
                  <a:pt x="345" y="673"/>
                  <a:pt x="347" y="676"/>
                  <a:pt x="349" y="679"/>
                </a:cubicBezTo>
                <a:cubicBezTo>
                  <a:pt x="351" y="681"/>
                  <a:pt x="352" y="683"/>
                  <a:pt x="354" y="685"/>
                </a:cubicBezTo>
                <a:cubicBezTo>
                  <a:pt x="354" y="686"/>
                  <a:pt x="354" y="686"/>
                  <a:pt x="355" y="686"/>
                </a:cubicBezTo>
                <a:cubicBezTo>
                  <a:pt x="358" y="693"/>
                  <a:pt x="364" y="698"/>
                  <a:pt x="367" y="705"/>
                </a:cubicBezTo>
                <a:cubicBezTo>
                  <a:pt x="368" y="706"/>
                  <a:pt x="368" y="707"/>
                  <a:pt x="367" y="709"/>
                </a:cubicBezTo>
                <a:cubicBezTo>
                  <a:pt x="366" y="707"/>
                  <a:pt x="365" y="707"/>
                  <a:pt x="365" y="706"/>
                </a:cubicBezTo>
                <a:cubicBezTo>
                  <a:pt x="363" y="703"/>
                  <a:pt x="360" y="699"/>
                  <a:pt x="358" y="696"/>
                </a:cubicBezTo>
                <a:cubicBezTo>
                  <a:pt x="357" y="694"/>
                  <a:pt x="356" y="692"/>
                  <a:pt x="354" y="690"/>
                </a:cubicBezTo>
                <a:cubicBezTo>
                  <a:pt x="353" y="688"/>
                  <a:pt x="352" y="687"/>
                  <a:pt x="351" y="686"/>
                </a:cubicBezTo>
                <a:cubicBezTo>
                  <a:pt x="351" y="685"/>
                  <a:pt x="350" y="684"/>
                  <a:pt x="350" y="684"/>
                </a:cubicBezTo>
                <a:cubicBezTo>
                  <a:pt x="346" y="681"/>
                  <a:pt x="345" y="677"/>
                  <a:pt x="342" y="674"/>
                </a:cubicBezTo>
                <a:close/>
                <a:moveTo>
                  <a:pt x="395" y="769"/>
                </a:moveTo>
                <a:cubicBezTo>
                  <a:pt x="393" y="767"/>
                  <a:pt x="392" y="765"/>
                  <a:pt x="391" y="764"/>
                </a:cubicBezTo>
                <a:cubicBezTo>
                  <a:pt x="382" y="751"/>
                  <a:pt x="373" y="738"/>
                  <a:pt x="364" y="725"/>
                </a:cubicBezTo>
                <a:cubicBezTo>
                  <a:pt x="358" y="718"/>
                  <a:pt x="355" y="710"/>
                  <a:pt x="349" y="703"/>
                </a:cubicBezTo>
                <a:cubicBezTo>
                  <a:pt x="348" y="702"/>
                  <a:pt x="348" y="700"/>
                  <a:pt x="349" y="698"/>
                </a:cubicBezTo>
                <a:cubicBezTo>
                  <a:pt x="351" y="700"/>
                  <a:pt x="353" y="702"/>
                  <a:pt x="355" y="704"/>
                </a:cubicBezTo>
                <a:cubicBezTo>
                  <a:pt x="359" y="709"/>
                  <a:pt x="363" y="715"/>
                  <a:pt x="367" y="721"/>
                </a:cubicBezTo>
                <a:cubicBezTo>
                  <a:pt x="369" y="724"/>
                  <a:pt x="371" y="728"/>
                  <a:pt x="374" y="731"/>
                </a:cubicBezTo>
                <a:cubicBezTo>
                  <a:pt x="378" y="738"/>
                  <a:pt x="383" y="744"/>
                  <a:pt x="388" y="751"/>
                </a:cubicBezTo>
                <a:cubicBezTo>
                  <a:pt x="391" y="754"/>
                  <a:pt x="392" y="758"/>
                  <a:pt x="393" y="763"/>
                </a:cubicBezTo>
                <a:cubicBezTo>
                  <a:pt x="393" y="765"/>
                  <a:pt x="394" y="766"/>
                  <a:pt x="395" y="767"/>
                </a:cubicBezTo>
                <a:cubicBezTo>
                  <a:pt x="395" y="767"/>
                  <a:pt x="396" y="768"/>
                  <a:pt x="395" y="769"/>
                </a:cubicBezTo>
                <a:close/>
                <a:moveTo>
                  <a:pt x="405" y="790"/>
                </a:moveTo>
                <a:cubicBezTo>
                  <a:pt x="405" y="790"/>
                  <a:pt x="405" y="790"/>
                  <a:pt x="405" y="790"/>
                </a:cubicBezTo>
                <a:cubicBezTo>
                  <a:pt x="405" y="790"/>
                  <a:pt x="405" y="790"/>
                  <a:pt x="405" y="790"/>
                </a:cubicBezTo>
                <a:cubicBezTo>
                  <a:pt x="405" y="790"/>
                  <a:pt x="406" y="790"/>
                  <a:pt x="406" y="790"/>
                </a:cubicBezTo>
                <a:cubicBezTo>
                  <a:pt x="406" y="790"/>
                  <a:pt x="406" y="791"/>
                  <a:pt x="406" y="791"/>
                </a:cubicBezTo>
                <a:cubicBezTo>
                  <a:pt x="406" y="791"/>
                  <a:pt x="405" y="791"/>
                  <a:pt x="405" y="791"/>
                </a:cubicBezTo>
                <a:cubicBezTo>
                  <a:pt x="405" y="790"/>
                  <a:pt x="405" y="790"/>
                  <a:pt x="405" y="790"/>
                </a:cubicBezTo>
                <a:cubicBezTo>
                  <a:pt x="405" y="790"/>
                  <a:pt x="405" y="790"/>
                  <a:pt x="405" y="790"/>
                </a:cubicBezTo>
                <a:cubicBezTo>
                  <a:pt x="405" y="790"/>
                  <a:pt x="405" y="790"/>
                  <a:pt x="405" y="790"/>
                </a:cubicBezTo>
                <a:cubicBezTo>
                  <a:pt x="401" y="788"/>
                  <a:pt x="399" y="785"/>
                  <a:pt x="397" y="782"/>
                </a:cubicBezTo>
                <a:cubicBezTo>
                  <a:pt x="397" y="781"/>
                  <a:pt x="396" y="780"/>
                  <a:pt x="398" y="779"/>
                </a:cubicBezTo>
                <a:cubicBezTo>
                  <a:pt x="398" y="779"/>
                  <a:pt x="398" y="779"/>
                  <a:pt x="399" y="779"/>
                </a:cubicBezTo>
                <a:cubicBezTo>
                  <a:pt x="401" y="782"/>
                  <a:pt x="403" y="786"/>
                  <a:pt x="405" y="790"/>
                </a:cubicBezTo>
                <a:close/>
                <a:moveTo>
                  <a:pt x="472" y="787"/>
                </a:moveTo>
                <a:cubicBezTo>
                  <a:pt x="471" y="786"/>
                  <a:pt x="471" y="786"/>
                  <a:pt x="471" y="786"/>
                </a:cubicBezTo>
                <a:cubicBezTo>
                  <a:pt x="468" y="781"/>
                  <a:pt x="465" y="776"/>
                  <a:pt x="462" y="771"/>
                </a:cubicBezTo>
                <a:cubicBezTo>
                  <a:pt x="461" y="769"/>
                  <a:pt x="461" y="768"/>
                  <a:pt x="461" y="765"/>
                </a:cubicBezTo>
                <a:cubicBezTo>
                  <a:pt x="466" y="772"/>
                  <a:pt x="469" y="779"/>
                  <a:pt x="472" y="786"/>
                </a:cubicBezTo>
                <a:cubicBezTo>
                  <a:pt x="472" y="786"/>
                  <a:pt x="472" y="786"/>
                  <a:pt x="472" y="787"/>
                </a:cubicBezTo>
                <a:close/>
                <a:moveTo>
                  <a:pt x="494" y="829"/>
                </a:moveTo>
                <a:cubicBezTo>
                  <a:pt x="492" y="829"/>
                  <a:pt x="492" y="828"/>
                  <a:pt x="491" y="827"/>
                </a:cubicBezTo>
                <a:cubicBezTo>
                  <a:pt x="487" y="819"/>
                  <a:pt x="484" y="811"/>
                  <a:pt x="480" y="804"/>
                </a:cubicBezTo>
                <a:cubicBezTo>
                  <a:pt x="480" y="803"/>
                  <a:pt x="479" y="803"/>
                  <a:pt x="479" y="803"/>
                </a:cubicBezTo>
                <a:cubicBezTo>
                  <a:pt x="479" y="803"/>
                  <a:pt x="479" y="803"/>
                  <a:pt x="479" y="802"/>
                </a:cubicBezTo>
                <a:cubicBezTo>
                  <a:pt x="479" y="802"/>
                  <a:pt x="479" y="802"/>
                  <a:pt x="479" y="802"/>
                </a:cubicBezTo>
                <a:cubicBezTo>
                  <a:pt x="477" y="799"/>
                  <a:pt x="476" y="796"/>
                  <a:pt x="474" y="793"/>
                </a:cubicBezTo>
                <a:cubicBezTo>
                  <a:pt x="474" y="792"/>
                  <a:pt x="473" y="791"/>
                  <a:pt x="474" y="790"/>
                </a:cubicBezTo>
                <a:cubicBezTo>
                  <a:pt x="477" y="794"/>
                  <a:pt x="479" y="798"/>
                  <a:pt x="479" y="802"/>
                </a:cubicBezTo>
                <a:cubicBezTo>
                  <a:pt x="479" y="802"/>
                  <a:pt x="479" y="802"/>
                  <a:pt x="479" y="802"/>
                </a:cubicBezTo>
                <a:cubicBezTo>
                  <a:pt x="479" y="802"/>
                  <a:pt x="479" y="803"/>
                  <a:pt x="479" y="803"/>
                </a:cubicBezTo>
                <a:cubicBezTo>
                  <a:pt x="480" y="803"/>
                  <a:pt x="481" y="804"/>
                  <a:pt x="482" y="804"/>
                </a:cubicBezTo>
                <a:cubicBezTo>
                  <a:pt x="483" y="806"/>
                  <a:pt x="484" y="807"/>
                  <a:pt x="484" y="809"/>
                </a:cubicBezTo>
                <a:cubicBezTo>
                  <a:pt x="488" y="816"/>
                  <a:pt x="491" y="823"/>
                  <a:pt x="494" y="829"/>
                </a:cubicBezTo>
                <a:cubicBezTo>
                  <a:pt x="494" y="831"/>
                  <a:pt x="494" y="832"/>
                  <a:pt x="494" y="833"/>
                </a:cubicBezTo>
                <a:cubicBezTo>
                  <a:pt x="494" y="833"/>
                  <a:pt x="494" y="833"/>
                  <a:pt x="494" y="833"/>
                </a:cubicBezTo>
                <a:cubicBezTo>
                  <a:pt x="494" y="832"/>
                  <a:pt x="494" y="831"/>
                  <a:pt x="494" y="829"/>
                </a:cubicBezTo>
                <a:close/>
                <a:moveTo>
                  <a:pt x="510" y="863"/>
                </a:moveTo>
                <a:cubicBezTo>
                  <a:pt x="509" y="864"/>
                  <a:pt x="508" y="863"/>
                  <a:pt x="508" y="863"/>
                </a:cubicBezTo>
                <a:cubicBezTo>
                  <a:pt x="506" y="861"/>
                  <a:pt x="505" y="859"/>
                  <a:pt x="504" y="857"/>
                </a:cubicBezTo>
                <a:cubicBezTo>
                  <a:pt x="501" y="849"/>
                  <a:pt x="498" y="841"/>
                  <a:pt x="494" y="833"/>
                </a:cubicBezTo>
                <a:cubicBezTo>
                  <a:pt x="495" y="834"/>
                  <a:pt x="496" y="834"/>
                  <a:pt x="497" y="835"/>
                </a:cubicBezTo>
                <a:cubicBezTo>
                  <a:pt x="502" y="844"/>
                  <a:pt x="506" y="853"/>
                  <a:pt x="510" y="862"/>
                </a:cubicBezTo>
                <a:cubicBezTo>
                  <a:pt x="510" y="862"/>
                  <a:pt x="510" y="863"/>
                  <a:pt x="510" y="863"/>
                </a:cubicBezTo>
                <a:close/>
                <a:moveTo>
                  <a:pt x="18" y="202"/>
                </a:moveTo>
                <a:cubicBezTo>
                  <a:pt x="18" y="199"/>
                  <a:pt x="19" y="197"/>
                  <a:pt x="19" y="194"/>
                </a:cubicBezTo>
                <a:cubicBezTo>
                  <a:pt x="20" y="193"/>
                  <a:pt x="21" y="192"/>
                  <a:pt x="22" y="191"/>
                </a:cubicBezTo>
                <a:cubicBezTo>
                  <a:pt x="21" y="189"/>
                  <a:pt x="20" y="188"/>
                  <a:pt x="21" y="187"/>
                </a:cubicBezTo>
                <a:cubicBezTo>
                  <a:pt x="22" y="183"/>
                  <a:pt x="22" y="180"/>
                  <a:pt x="25" y="177"/>
                </a:cubicBezTo>
                <a:cubicBezTo>
                  <a:pt x="26" y="176"/>
                  <a:pt x="26" y="175"/>
                  <a:pt x="25" y="174"/>
                </a:cubicBezTo>
                <a:cubicBezTo>
                  <a:pt x="24" y="174"/>
                  <a:pt x="24" y="174"/>
                  <a:pt x="24" y="173"/>
                </a:cubicBezTo>
                <a:cubicBezTo>
                  <a:pt x="24" y="172"/>
                  <a:pt x="25" y="171"/>
                  <a:pt x="26" y="170"/>
                </a:cubicBezTo>
                <a:cubicBezTo>
                  <a:pt x="27" y="168"/>
                  <a:pt x="26" y="167"/>
                  <a:pt x="24" y="167"/>
                </a:cubicBezTo>
                <a:cubicBezTo>
                  <a:pt x="23" y="167"/>
                  <a:pt x="22" y="167"/>
                  <a:pt x="21" y="167"/>
                </a:cubicBezTo>
                <a:cubicBezTo>
                  <a:pt x="19" y="169"/>
                  <a:pt x="19" y="171"/>
                  <a:pt x="17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7" y="172"/>
                  <a:pt x="17" y="173"/>
                  <a:pt x="17" y="173"/>
                </a:cubicBezTo>
                <a:cubicBezTo>
                  <a:pt x="17" y="173"/>
                  <a:pt x="17" y="173"/>
                  <a:pt x="17" y="173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7" y="172"/>
                  <a:pt x="17" y="172"/>
                  <a:pt x="17" y="172"/>
                </a:cubicBezTo>
                <a:cubicBezTo>
                  <a:pt x="18" y="171"/>
                  <a:pt x="18" y="170"/>
                  <a:pt x="16" y="170"/>
                </a:cubicBezTo>
                <a:cubicBezTo>
                  <a:pt x="12" y="172"/>
                  <a:pt x="13" y="178"/>
                  <a:pt x="9" y="181"/>
                </a:cubicBezTo>
                <a:cubicBezTo>
                  <a:pt x="10" y="182"/>
                  <a:pt x="10" y="184"/>
                  <a:pt x="11" y="186"/>
                </a:cubicBezTo>
                <a:cubicBezTo>
                  <a:pt x="10" y="187"/>
                  <a:pt x="8" y="188"/>
                  <a:pt x="7" y="188"/>
                </a:cubicBezTo>
                <a:cubicBezTo>
                  <a:pt x="9" y="190"/>
                  <a:pt x="8" y="193"/>
                  <a:pt x="8" y="195"/>
                </a:cubicBezTo>
                <a:cubicBezTo>
                  <a:pt x="9" y="196"/>
                  <a:pt x="7" y="196"/>
                  <a:pt x="6" y="197"/>
                </a:cubicBezTo>
                <a:cubicBezTo>
                  <a:pt x="6" y="198"/>
                  <a:pt x="6" y="199"/>
                  <a:pt x="6" y="200"/>
                </a:cubicBezTo>
                <a:cubicBezTo>
                  <a:pt x="7" y="201"/>
                  <a:pt x="4" y="201"/>
                  <a:pt x="4" y="203"/>
                </a:cubicBezTo>
                <a:cubicBezTo>
                  <a:pt x="5" y="204"/>
                  <a:pt x="5" y="205"/>
                  <a:pt x="6" y="205"/>
                </a:cubicBezTo>
                <a:cubicBezTo>
                  <a:pt x="6" y="206"/>
                  <a:pt x="7" y="206"/>
                  <a:pt x="7" y="206"/>
                </a:cubicBezTo>
                <a:cubicBezTo>
                  <a:pt x="6" y="208"/>
                  <a:pt x="4" y="208"/>
                  <a:pt x="4" y="211"/>
                </a:cubicBezTo>
                <a:cubicBezTo>
                  <a:pt x="4" y="212"/>
                  <a:pt x="3" y="214"/>
                  <a:pt x="3" y="215"/>
                </a:cubicBezTo>
                <a:cubicBezTo>
                  <a:pt x="0" y="219"/>
                  <a:pt x="2" y="223"/>
                  <a:pt x="1" y="228"/>
                </a:cubicBezTo>
                <a:cubicBezTo>
                  <a:pt x="1" y="229"/>
                  <a:pt x="2" y="231"/>
                  <a:pt x="3" y="233"/>
                </a:cubicBezTo>
                <a:cubicBezTo>
                  <a:pt x="2" y="234"/>
                  <a:pt x="1" y="235"/>
                  <a:pt x="0" y="236"/>
                </a:cubicBezTo>
                <a:cubicBezTo>
                  <a:pt x="2" y="239"/>
                  <a:pt x="2" y="240"/>
                  <a:pt x="1" y="243"/>
                </a:cubicBezTo>
                <a:cubicBezTo>
                  <a:pt x="2" y="242"/>
                  <a:pt x="3" y="242"/>
                  <a:pt x="3" y="241"/>
                </a:cubicBezTo>
                <a:cubicBezTo>
                  <a:pt x="3" y="239"/>
                  <a:pt x="4" y="238"/>
                  <a:pt x="4" y="237"/>
                </a:cubicBezTo>
                <a:cubicBezTo>
                  <a:pt x="4" y="234"/>
                  <a:pt x="4" y="232"/>
                  <a:pt x="5" y="229"/>
                </a:cubicBezTo>
                <a:cubicBezTo>
                  <a:pt x="5" y="227"/>
                  <a:pt x="6" y="227"/>
                  <a:pt x="8" y="228"/>
                </a:cubicBezTo>
                <a:cubicBezTo>
                  <a:pt x="7" y="231"/>
                  <a:pt x="7" y="234"/>
                  <a:pt x="6" y="237"/>
                </a:cubicBezTo>
                <a:cubicBezTo>
                  <a:pt x="8" y="237"/>
                  <a:pt x="9" y="237"/>
                  <a:pt x="9" y="236"/>
                </a:cubicBezTo>
                <a:cubicBezTo>
                  <a:pt x="11" y="236"/>
                  <a:pt x="12" y="236"/>
                  <a:pt x="13" y="236"/>
                </a:cubicBezTo>
                <a:cubicBezTo>
                  <a:pt x="12" y="234"/>
                  <a:pt x="14" y="232"/>
                  <a:pt x="13" y="230"/>
                </a:cubicBezTo>
                <a:cubicBezTo>
                  <a:pt x="12" y="228"/>
                  <a:pt x="15" y="226"/>
                  <a:pt x="15" y="224"/>
                </a:cubicBezTo>
                <a:cubicBezTo>
                  <a:pt x="15" y="222"/>
                  <a:pt x="15" y="221"/>
                  <a:pt x="15" y="219"/>
                </a:cubicBezTo>
                <a:cubicBezTo>
                  <a:pt x="15" y="218"/>
                  <a:pt x="15" y="217"/>
                  <a:pt x="15" y="216"/>
                </a:cubicBezTo>
                <a:cubicBezTo>
                  <a:pt x="16" y="211"/>
                  <a:pt x="17" y="207"/>
                  <a:pt x="18" y="202"/>
                </a:cubicBezTo>
                <a:close/>
                <a:moveTo>
                  <a:pt x="9" y="233"/>
                </a:moveTo>
                <a:cubicBezTo>
                  <a:pt x="9" y="231"/>
                  <a:pt x="9" y="230"/>
                  <a:pt x="10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10" y="229"/>
                  <a:pt x="10" y="230"/>
                  <a:pt x="10" y="231"/>
                </a:cubicBezTo>
                <a:cubicBezTo>
                  <a:pt x="10" y="232"/>
                  <a:pt x="10" y="233"/>
                  <a:pt x="10" y="234"/>
                </a:cubicBezTo>
                <a:cubicBezTo>
                  <a:pt x="9" y="234"/>
                  <a:pt x="9" y="234"/>
                  <a:pt x="9" y="233"/>
                </a:cubicBezTo>
                <a:close/>
                <a:moveTo>
                  <a:pt x="14" y="200"/>
                </a:moveTo>
                <a:cubicBezTo>
                  <a:pt x="12" y="201"/>
                  <a:pt x="12" y="202"/>
                  <a:pt x="12" y="204"/>
                </a:cubicBezTo>
                <a:cubicBezTo>
                  <a:pt x="11" y="206"/>
                  <a:pt x="11" y="208"/>
                  <a:pt x="11" y="210"/>
                </a:cubicBezTo>
                <a:cubicBezTo>
                  <a:pt x="11" y="214"/>
                  <a:pt x="11" y="216"/>
                  <a:pt x="9" y="219"/>
                </a:cubicBezTo>
                <a:cubicBezTo>
                  <a:pt x="8" y="220"/>
                  <a:pt x="8" y="222"/>
                  <a:pt x="7" y="223"/>
                </a:cubicBezTo>
                <a:cubicBezTo>
                  <a:pt x="7" y="223"/>
                  <a:pt x="7" y="224"/>
                  <a:pt x="6" y="224"/>
                </a:cubicBezTo>
                <a:cubicBezTo>
                  <a:pt x="6" y="223"/>
                  <a:pt x="5" y="222"/>
                  <a:pt x="5" y="222"/>
                </a:cubicBezTo>
                <a:cubicBezTo>
                  <a:pt x="6" y="219"/>
                  <a:pt x="6" y="216"/>
                  <a:pt x="7" y="213"/>
                </a:cubicBezTo>
                <a:cubicBezTo>
                  <a:pt x="9" y="210"/>
                  <a:pt x="9" y="207"/>
                  <a:pt x="10" y="204"/>
                </a:cubicBezTo>
                <a:cubicBezTo>
                  <a:pt x="10" y="200"/>
                  <a:pt x="11" y="197"/>
                  <a:pt x="12" y="194"/>
                </a:cubicBezTo>
                <a:cubicBezTo>
                  <a:pt x="12" y="191"/>
                  <a:pt x="12" y="191"/>
                  <a:pt x="15" y="188"/>
                </a:cubicBezTo>
                <a:cubicBezTo>
                  <a:pt x="15" y="187"/>
                  <a:pt x="14" y="186"/>
                  <a:pt x="15" y="186"/>
                </a:cubicBezTo>
                <a:cubicBezTo>
                  <a:pt x="17" y="185"/>
                  <a:pt x="18" y="182"/>
                  <a:pt x="18" y="180"/>
                </a:cubicBezTo>
                <a:cubicBezTo>
                  <a:pt x="18" y="180"/>
                  <a:pt x="18" y="180"/>
                  <a:pt x="18" y="180"/>
                </a:cubicBezTo>
                <a:cubicBezTo>
                  <a:pt x="18" y="180"/>
                  <a:pt x="17" y="180"/>
                  <a:pt x="17" y="179"/>
                </a:cubicBezTo>
                <a:cubicBezTo>
                  <a:pt x="17" y="179"/>
                  <a:pt x="17" y="179"/>
                  <a:pt x="17" y="179"/>
                </a:cubicBezTo>
                <a:cubicBezTo>
                  <a:pt x="17" y="179"/>
                  <a:pt x="16" y="180"/>
                  <a:pt x="16" y="179"/>
                </a:cubicBezTo>
                <a:cubicBezTo>
                  <a:pt x="16" y="179"/>
                  <a:pt x="16" y="178"/>
                  <a:pt x="16" y="178"/>
                </a:cubicBezTo>
                <a:cubicBezTo>
                  <a:pt x="17" y="178"/>
                  <a:pt x="17" y="179"/>
                  <a:pt x="17" y="179"/>
                </a:cubicBezTo>
                <a:cubicBezTo>
                  <a:pt x="17" y="179"/>
                  <a:pt x="17" y="179"/>
                  <a:pt x="17" y="179"/>
                </a:cubicBezTo>
                <a:cubicBezTo>
                  <a:pt x="17" y="180"/>
                  <a:pt x="18" y="180"/>
                  <a:pt x="18" y="180"/>
                </a:cubicBezTo>
                <a:cubicBezTo>
                  <a:pt x="18" y="180"/>
                  <a:pt x="18" y="180"/>
                  <a:pt x="18" y="180"/>
                </a:cubicBezTo>
                <a:cubicBezTo>
                  <a:pt x="19" y="182"/>
                  <a:pt x="20" y="184"/>
                  <a:pt x="19" y="186"/>
                </a:cubicBezTo>
                <a:cubicBezTo>
                  <a:pt x="18" y="189"/>
                  <a:pt x="17" y="192"/>
                  <a:pt x="16" y="194"/>
                </a:cubicBezTo>
                <a:cubicBezTo>
                  <a:pt x="15" y="195"/>
                  <a:pt x="14" y="196"/>
                  <a:pt x="13" y="197"/>
                </a:cubicBezTo>
                <a:cubicBezTo>
                  <a:pt x="14" y="198"/>
                  <a:pt x="15" y="198"/>
                  <a:pt x="16" y="199"/>
                </a:cubicBezTo>
                <a:cubicBezTo>
                  <a:pt x="15" y="199"/>
                  <a:pt x="14" y="200"/>
                  <a:pt x="14" y="200"/>
                </a:cubicBezTo>
                <a:close/>
                <a:moveTo>
                  <a:pt x="37" y="141"/>
                </a:moveTo>
                <a:cubicBezTo>
                  <a:pt x="38" y="141"/>
                  <a:pt x="37" y="142"/>
                  <a:pt x="37" y="142"/>
                </a:cubicBezTo>
                <a:cubicBezTo>
                  <a:pt x="34" y="144"/>
                  <a:pt x="34" y="148"/>
                  <a:pt x="32" y="150"/>
                </a:cubicBezTo>
                <a:cubicBezTo>
                  <a:pt x="31" y="153"/>
                  <a:pt x="29" y="154"/>
                  <a:pt x="27" y="156"/>
                </a:cubicBezTo>
                <a:cubicBezTo>
                  <a:pt x="27" y="156"/>
                  <a:pt x="26" y="156"/>
                  <a:pt x="25" y="156"/>
                </a:cubicBezTo>
                <a:cubicBezTo>
                  <a:pt x="25" y="156"/>
                  <a:pt x="25" y="155"/>
                  <a:pt x="25" y="154"/>
                </a:cubicBezTo>
                <a:cubicBezTo>
                  <a:pt x="25" y="151"/>
                  <a:pt x="26" y="150"/>
                  <a:pt x="29" y="150"/>
                </a:cubicBezTo>
                <a:cubicBezTo>
                  <a:pt x="31" y="149"/>
                  <a:pt x="31" y="148"/>
                  <a:pt x="30" y="147"/>
                </a:cubicBezTo>
                <a:cubicBezTo>
                  <a:pt x="30" y="146"/>
                  <a:pt x="29" y="146"/>
                  <a:pt x="29" y="146"/>
                </a:cubicBezTo>
                <a:cubicBezTo>
                  <a:pt x="29" y="146"/>
                  <a:pt x="29" y="146"/>
                  <a:pt x="29" y="145"/>
                </a:cubicBezTo>
                <a:cubicBezTo>
                  <a:pt x="30" y="143"/>
                  <a:pt x="31" y="141"/>
                  <a:pt x="33" y="139"/>
                </a:cubicBezTo>
                <a:cubicBezTo>
                  <a:pt x="34" y="139"/>
                  <a:pt x="34" y="137"/>
                  <a:pt x="35" y="136"/>
                </a:cubicBezTo>
                <a:cubicBezTo>
                  <a:pt x="35" y="136"/>
                  <a:pt x="36" y="135"/>
                  <a:pt x="36" y="135"/>
                </a:cubicBezTo>
                <a:cubicBezTo>
                  <a:pt x="37" y="134"/>
                  <a:pt x="38" y="134"/>
                  <a:pt x="38" y="135"/>
                </a:cubicBezTo>
                <a:cubicBezTo>
                  <a:pt x="39" y="135"/>
                  <a:pt x="39" y="136"/>
                  <a:pt x="39" y="137"/>
                </a:cubicBezTo>
                <a:cubicBezTo>
                  <a:pt x="38" y="138"/>
                  <a:pt x="36" y="139"/>
                  <a:pt x="37" y="141"/>
                </a:cubicBezTo>
                <a:close/>
                <a:moveTo>
                  <a:pt x="83" y="173"/>
                </a:moveTo>
                <a:cubicBezTo>
                  <a:pt x="81" y="175"/>
                  <a:pt x="79" y="176"/>
                  <a:pt x="77" y="177"/>
                </a:cubicBezTo>
                <a:cubicBezTo>
                  <a:pt x="74" y="179"/>
                  <a:pt x="72" y="180"/>
                  <a:pt x="70" y="183"/>
                </a:cubicBezTo>
                <a:cubicBezTo>
                  <a:pt x="69" y="186"/>
                  <a:pt x="66" y="186"/>
                  <a:pt x="63" y="186"/>
                </a:cubicBezTo>
                <a:cubicBezTo>
                  <a:pt x="63" y="185"/>
                  <a:pt x="63" y="185"/>
                  <a:pt x="63" y="185"/>
                </a:cubicBezTo>
                <a:cubicBezTo>
                  <a:pt x="64" y="183"/>
                  <a:pt x="65" y="181"/>
                  <a:pt x="66" y="180"/>
                </a:cubicBezTo>
                <a:cubicBezTo>
                  <a:pt x="70" y="177"/>
                  <a:pt x="72" y="173"/>
                  <a:pt x="77" y="172"/>
                </a:cubicBezTo>
                <a:cubicBezTo>
                  <a:pt x="80" y="172"/>
                  <a:pt x="80" y="171"/>
                  <a:pt x="83" y="173"/>
                </a:cubicBezTo>
                <a:close/>
                <a:moveTo>
                  <a:pt x="45" y="293"/>
                </a:moveTo>
                <a:cubicBezTo>
                  <a:pt x="44" y="298"/>
                  <a:pt x="45" y="303"/>
                  <a:pt x="45" y="308"/>
                </a:cubicBezTo>
                <a:cubicBezTo>
                  <a:pt x="45" y="310"/>
                  <a:pt x="44" y="311"/>
                  <a:pt x="45" y="313"/>
                </a:cubicBezTo>
                <a:cubicBezTo>
                  <a:pt x="45" y="318"/>
                  <a:pt x="43" y="323"/>
                  <a:pt x="43" y="329"/>
                </a:cubicBezTo>
                <a:cubicBezTo>
                  <a:pt x="42" y="330"/>
                  <a:pt x="42" y="331"/>
                  <a:pt x="41" y="331"/>
                </a:cubicBezTo>
                <a:cubicBezTo>
                  <a:pt x="41" y="331"/>
                  <a:pt x="41" y="331"/>
                  <a:pt x="41" y="332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29"/>
                  <a:pt x="41" y="328"/>
                  <a:pt x="41" y="326"/>
                </a:cubicBezTo>
                <a:cubicBezTo>
                  <a:pt x="41" y="322"/>
                  <a:pt x="42" y="319"/>
                  <a:pt x="41" y="315"/>
                </a:cubicBezTo>
                <a:cubicBezTo>
                  <a:pt x="41" y="314"/>
                  <a:pt x="41" y="313"/>
                  <a:pt x="41" y="313"/>
                </a:cubicBezTo>
                <a:cubicBezTo>
                  <a:pt x="43" y="312"/>
                  <a:pt x="43" y="310"/>
                  <a:pt x="42" y="309"/>
                </a:cubicBezTo>
                <a:cubicBezTo>
                  <a:pt x="42" y="309"/>
                  <a:pt x="42" y="308"/>
                  <a:pt x="42" y="307"/>
                </a:cubicBezTo>
                <a:cubicBezTo>
                  <a:pt x="43" y="304"/>
                  <a:pt x="43" y="300"/>
                  <a:pt x="42" y="296"/>
                </a:cubicBezTo>
                <a:cubicBezTo>
                  <a:pt x="42" y="294"/>
                  <a:pt x="41" y="293"/>
                  <a:pt x="43" y="292"/>
                </a:cubicBezTo>
                <a:cubicBezTo>
                  <a:pt x="44" y="291"/>
                  <a:pt x="44" y="292"/>
                  <a:pt x="45" y="292"/>
                </a:cubicBezTo>
                <a:cubicBezTo>
                  <a:pt x="45" y="292"/>
                  <a:pt x="45" y="292"/>
                  <a:pt x="45" y="293"/>
                </a:cubicBezTo>
                <a:close/>
                <a:moveTo>
                  <a:pt x="446" y="848"/>
                </a:moveTo>
                <a:cubicBezTo>
                  <a:pt x="447" y="849"/>
                  <a:pt x="448" y="850"/>
                  <a:pt x="448" y="851"/>
                </a:cubicBezTo>
                <a:cubicBezTo>
                  <a:pt x="448" y="851"/>
                  <a:pt x="448" y="851"/>
                  <a:pt x="448" y="851"/>
                </a:cubicBezTo>
                <a:cubicBezTo>
                  <a:pt x="443" y="848"/>
                  <a:pt x="439" y="844"/>
                  <a:pt x="435" y="839"/>
                </a:cubicBezTo>
                <a:cubicBezTo>
                  <a:pt x="434" y="838"/>
                  <a:pt x="433" y="837"/>
                  <a:pt x="434" y="835"/>
                </a:cubicBezTo>
                <a:cubicBezTo>
                  <a:pt x="434" y="834"/>
                  <a:pt x="435" y="834"/>
                  <a:pt x="436" y="835"/>
                </a:cubicBezTo>
                <a:cubicBezTo>
                  <a:pt x="438" y="837"/>
                  <a:pt x="441" y="839"/>
                  <a:pt x="442" y="842"/>
                </a:cubicBezTo>
                <a:cubicBezTo>
                  <a:pt x="443" y="844"/>
                  <a:pt x="445" y="846"/>
                  <a:pt x="446" y="848"/>
                </a:cubicBezTo>
                <a:close/>
                <a:moveTo>
                  <a:pt x="412" y="825"/>
                </a:moveTo>
                <a:cubicBezTo>
                  <a:pt x="413" y="826"/>
                  <a:pt x="414" y="828"/>
                  <a:pt x="413" y="829"/>
                </a:cubicBezTo>
                <a:cubicBezTo>
                  <a:pt x="412" y="829"/>
                  <a:pt x="411" y="829"/>
                  <a:pt x="411" y="828"/>
                </a:cubicBezTo>
                <a:cubicBezTo>
                  <a:pt x="407" y="825"/>
                  <a:pt x="404" y="821"/>
                  <a:pt x="400" y="817"/>
                </a:cubicBezTo>
                <a:cubicBezTo>
                  <a:pt x="400" y="816"/>
                  <a:pt x="400" y="816"/>
                  <a:pt x="400" y="815"/>
                </a:cubicBezTo>
                <a:cubicBezTo>
                  <a:pt x="400" y="815"/>
                  <a:pt x="400" y="814"/>
                  <a:pt x="400" y="814"/>
                </a:cubicBezTo>
                <a:cubicBezTo>
                  <a:pt x="401" y="814"/>
                  <a:pt x="402" y="814"/>
                  <a:pt x="402" y="814"/>
                </a:cubicBezTo>
                <a:cubicBezTo>
                  <a:pt x="403" y="814"/>
                  <a:pt x="403" y="815"/>
                  <a:pt x="403" y="815"/>
                </a:cubicBezTo>
                <a:cubicBezTo>
                  <a:pt x="406" y="818"/>
                  <a:pt x="409" y="822"/>
                  <a:pt x="412" y="825"/>
                </a:cubicBezTo>
                <a:close/>
                <a:moveTo>
                  <a:pt x="26" y="273"/>
                </a:moveTo>
                <a:cubicBezTo>
                  <a:pt x="22" y="270"/>
                  <a:pt x="25" y="265"/>
                  <a:pt x="21" y="264"/>
                </a:cubicBezTo>
                <a:cubicBezTo>
                  <a:pt x="25" y="259"/>
                  <a:pt x="23" y="254"/>
                  <a:pt x="22" y="249"/>
                </a:cubicBezTo>
                <a:cubicBezTo>
                  <a:pt x="25" y="248"/>
                  <a:pt x="25" y="248"/>
                  <a:pt x="25" y="250"/>
                </a:cubicBezTo>
                <a:cubicBezTo>
                  <a:pt x="26" y="251"/>
                  <a:pt x="26" y="252"/>
                  <a:pt x="26" y="253"/>
                </a:cubicBezTo>
                <a:cubicBezTo>
                  <a:pt x="26" y="259"/>
                  <a:pt x="26" y="265"/>
                  <a:pt x="26" y="273"/>
                </a:cubicBezTo>
                <a:close/>
                <a:moveTo>
                  <a:pt x="430" y="845"/>
                </a:moveTo>
                <a:cubicBezTo>
                  <a:pt x="430" y="846"/>
                  <a:pt x="431" y="847"/>
                  <a:pt x="431" y="847"/>
                </a:cubicBezTo>
                <a:cubicBezTo>
                  <a:pt x="431" y="848"/>
                  <a:pt x="431" y="848"/>
                  <a:pt x="431" y="848"/>
                </a:cubicBezTo>
                <a:cubicBezTo>
                  <a:pt x="430" y="848"/>
                  <a:pt x="429" y="847"/>
                  <a:pt x="428" y="847"/>
                </a:cubicBezTo>
                <a:cubicBezTo>
                  <a:pt x="424" y="842"/>
                  <a:pt x="420" y="838"/>
                  <a:pt x="416" y="834"/>
                </a:cubicBezTo>
                <a:cubicBezTo>
                  <a:pt x="415" y="834"/>
                  <a:pt x="416" y="833"/>
                  <a:pt x="416" y="832"/>
                </a:cubicBezTo>
                <a:cubicBezTo>
                  <a:pt x="416" y="832"/>
                  <a:pt x="417" y="832"/>
                  <a:pt x="417" y="832"/>
                </a:cubicBezTo>
                <a:cubicBezTo>
                  <a:pt x="418" y="832"/>
                  <a:pt x="419" y="833"/>
                  <a:pt x="419" y="834"/>
                </a:cubicBezTo>
                <a:cubicBezTo>
                  <a:pt x="421" y="835"/>
                  <a:pt x="422" y="837"/>
                  <a:pt x="424" y="838"/>
                </a:cubicBezTo>
                <a:cubicBezTo>
                  <a:pt x="426" y="841"/>
                  <a:pt x="428" y="843"/>
                  <a:pt x="430" y="845"/>
                </a:cubicBezTo>
                <a:close/>
                <a:moveTo>
                  <a:pt x="282" y="724"/>
                </a:moveTo>
                <a:cubicBezTo>
                  <a:pt x="282" y="721"/>
                  <a:pt x="281" y="720"/>
                  <a:pt x="279" y="718"/>
                </a:cubicBezTo>
                <a:cubicBezTo>
                  <a:pt x="277" y="715"/>
                  <a:pt x="275" y="711"/>
                  <a:pt x="274" y="706"/>
                </a:cubicBezTo>
                <a:cubicBezTo>
                  <a:pt x="275" y="706"/>
                  <a:pt x="276" y="706"/>
                  <a:pt x="277" y="707"/>
                </a:cubicBezTo>
                <a:cubicBezTo>
                  <a:pt x="279" y="711"/>
                  <a:pt x="281" y="715"/>
                  <a:pt x="282" y="719"/>
                </a:cubicBezTo>
                <a:cubicBezTo>
                  <a:pt x="283" y="721"/>
                  <a:pt x="283" y="722"/>
                  <a:pt x="283" y="725"/>
                </a:cubicBezTo>
                <a:cubicBezTo>
                  <a:pt x="282" y="724"/>
                  <a:pt x="282" y="724"/>
                  <a:pt x="282" y="724"/>
                </a:cubicBezTo>
                <a:close/>
                <a:moveTo>
                  <a:pt x="533" y="890"/>
                </a:moveTo>
                <a:cubicBezTo>
                  <a:pt x="530" y="888"/>
                  <a:pt x="528" y="886"/>
                  <a:pt x="525" y="883"/>
                </a:cubicBezTo>
                <a:cubicBezTo>
                  <a:pt x="523" y="882"/>
                  <a:pt x="523" y="880"/>
                  <a:pt x="523" y="877"/>
                </a:cubicBezTo>
                <a:cubicBezTo>
                  <a:pt x="525" y="878"/>
                  <a:pt x="530" y="884"/>
                  <a:pt x="533" y="890"/>
                </a:cubicBezTo>
                <a:close/>
                <a:moveTo>
                  <a:pt x="295" y="827"/>
                </a:moveTo>
                <a:cubicBezTo>
                  <a:pt x="293" y="825"/>
                  <a:pt x="293" y="825"/>
                  <a:pt x="292" y="824"/>
                </a:cubicBezTo>
                <a:cubicBezTo>
                  <a:pt x="291" y="821"/>
                  <a:pt x="290" y="817"/>
                  <a:pt x="288" y="813"/>
                </a:cubicBezTo>
                <a:cubicBezTo>
                  <a:pt x="288" y="812"/>
                  <a:pt x="289" y="812"/>
                  <a:pt x="289" y="810"/>
                </a:cubicBezTo>
                <a:cubicBezTo>
                  <a:pt x="292" y="816"/>
                  <a:pt x="294" y="820"/>
                  <a:pt x="295" y="827"/>
                </a:cubicBezTo>
                <a:close/>
                <a:moveTo>
                  <a:pt x="514" y="856"/>
                </a:moveTo>
                <a:cubicBezTo>
                  <a:pt x="514" y="856"/>
                  <a:pt x="514" y="856"/>
                  <a:pt x="514" y="856"/>
                </a:cubicBezTo>
                <a:cubicBezTo>
                  <a:pt x="514" y="856"/>
                  <a:pt x="514" y="856"/>
                  <a:pt x="514" y="856"/>
                </a:cubicBezTo>
                <a:cubicBezTo>
                  <a:pt x="514" y="856"/>
                  <a:pt x="514" y="856"/>
                  <a:pt x="514" y="856"/>
                </a:cubicBezTo>
                <a:close/>
                <a:moveTo>
                  <a:pt x="522" y="873"/>
                </a:moveTo>
                <a:cubicBezTo>
                  <a:pt x="518" y="868"/>
                  <a:pt x="515" y="863"/>
                  <a:pt x="514" y="856"/>
                </a:cubicBezTo>
                <a:cubicBezTo>
                  <a:pt x="519" y="862"/>
                  <a:pt x="522" y="868"/>
                  <a:pt x="522" y="873"/>
                </a:cubicBezTo>
                <a:close/>
                <a:moveTo>
                  <a:pt x="323" y="435"/>
                </a:moveTo>
                <a:cubicBezTo>
                  <a:pt x="323" y="435"/>
                  <a:pt x="323" y="435"/>
                  <a:pt x="322" y="435"/>
                </a:cubicBezTo>
                <a:cubicBezTo>
                  <a:pt x="321" y="433"/>
                  <a:pt x="321" y="431"/>
                  <a:pt x="319" y="430"/>
                </a:cubicBezTo>
                <a:cubicBezTo>
                  <a:pt x="318" y="428"/>
                  <a:pt x="317" y="425"/>
                  <a:pt x="315" y="423"/>
                </a:cubicBezTo>
                <a:cubicBezTo>
                  <a:pt x="314" y="422"/>
                  <a:pt x="314" y="421"/>
                  <a:pt x="313" y="420"/>
                </a:cubicBezTo>
                <a:cubicBezTo>
                  <a:pt x="313" y="420"/>
                  <a:pt x="313" y="419"/>
                  <a:pt x="314" y="418"/>
                </a:cubicBezTo>
                <a:cubicBezTo>
                  <a:pt x="314" y="418"/>
                  <a:pt x="315" y="418"/>
                  <a:pt x="315" y="419"/>
                </a:cubicBezTo>
                <a:cubicBezTo>
                  <a:pt x="316" y="419"/>
                  <a:pt x="316" y="419"/>
                  <a:pt x="316" y="419"/>
                </a:cubicBezTo>
                <a:cubicBezTo>
                  <a:pt x="318" y="424"/>
                  <a:pt x="321" y="428"/>
                  <a:pt x="323" y="432"/>
                </a:cubicBezTo>
                <a:cubicBezTo>
                  <a:pt x="323" y="433"/>
                  <a:pt x="323" y="434"/>
                  <a:pt x="323" y="435"/>
                </a:cubicBezTo>
                <a:close/>
                <a:moveTo>
                  <a:pt x="288" y="806"/>
                </a:moveTo>
                <a:cubicBezTo>
                  <a:pt x="288" y="806"/>
                  <a:pt x="288" y="807"/>
                  <a:pt x="288" y="809"/>
                </a:cubicBezTo>
                <a:cubicBezTo>
                  <a:pt x="287" y="808"/>
                  <a:pt x="286" y="808"/>
                  <a:pt x="286" y="807"/>
                </a:cubicBezTo>
                <a:cubicBezTo>
                  <a:pt x="284" y="804"/>
                  <a:pt x="283" y="801"/>
                  <a:pt x="282" y="798"/>
                </a:cubicBezTo>
                <a:cubicBezTo>
                  <a:pt x="281" y="797"/>
                  <a:pt x="282" y="796"/>
                  <a:pt x="282" y="794"/>
                </a:cubicBezTo>
                <a:cubicBezTo>
                  <a:pt x="285" y="798"/>
                  <a:pt x="286" y="802"/>
                  <a:pt x="288" y="806"/>
                </a:cubicBezTo>
                <a:close/>
                <a:moveTo>
                  <a:pt x="301" y="839"/>
                </a:moveTo>
                <a:cubicBezTo>
                  <a:pt x="302" y="841"/>
                  <a:pt x="303" y="843"/>
                  <a:pt x="303" y="846"/>
                </a:cubicBezTo>
                <a:cubicBezTo>
                  <a:pt x="302" y="846"/>
                  <a:pt x="302" y="846"/>
                  <a:pt x="302" y="846"/>
                </a:cubicBezTo>
                <a:cubicBezTo>
                  <a:pt x="299" y="841"/>
                  <a:pt x="297" y="835"/>
                  <a:pt x="295" y="830"/>
                </a:cubicBezTo>
                <a:cubicBezTo>
                  <a:pt x="295" y="830"/>
                  <a:pt x="295" y="829"/>
                  <a:pt x="295" y="829"/>
                </a:cubicBezTo>
                <a:cubicBezTo>
                  <a:pt x="296" y="829"/>
                  <a:pt x="297" y="829"/>
                  <a:pt x="297" y="829"/>
                </a:cubicBezTo>
                <a:cubicBezTo>
                  <a:pt x="297" y="833"/>
                  <a:pt x="299" y="836"/>
                  <a:pt x="301" y="839"/>
                </a:cubicBezTo>
                <a:close/>
                <a:moveTo>
                  <a:pt x="442" y="850"/>
                </a:moveTo>
                <a:cubicBezTo>
                  <a:pt x="441" y="851"/>
                  <a:pt x="440" y="851"/>
                  <a:pt x="440" y="850"/>
                </a:cubicBezTo>
                <a:cubicBezTo>
                  <a:pt x="438" y="848"/>
                  <a:pt x="435" y="846"/>
                  <a:pt x="432" y="844"/>
                </a:cubicBezTo>
                <a:cubicBezTo>
                  <a:pt x="431" y="843"/>
                  <a:pt x="431" y="843"/>
                  <a:pt x="432" y="840"/>
                </a:cubicBezTo>
                <a:cubicBezTo>
                  <a:pt x="436" y="843"/>
                  <a:pt x="438" y="845"/>
                  <a:pt x="442" y="850"/>
                </a:cubicBezTo>
                <a:close/>
                <a:moveTo>
                  <a:pt x="11" y="274"/>
                </a:moveTo>
                <a:cubicBezTo>
                  <a:pt x="12" y="277"/>
                  <a:pt x="12" y="280"/>
                  <a:pt x="11" y="284"/>
                </a:cubicBezTo>
                <a:cubicBezTo>
                  <a:pt x="11" y="284"/>
                  <a:pt x="11" y="285"/>
                  <a:pt x="9" y="286"/>
                </a:cubicBezTo>
                <a:cubicBezTo>
                  <a:pt x="9" y="282"/>
                  <a:pt x="9" y="278"/>
                  <a:pt x="9" y="275"/>
                </a:cubicBezTo>
                <a:cubicBezTo>
                  <a:pt x="9" y="274"/>
                  <a:pt x="9" y="274"/>
                  <a:pt x="9" y="273"/>
                </a:cubicBezTo>
                <a:cubicBezTo>
                  <a:pt x="9" y="273"/>
                  <a:pt x="10" y="272"/>
                  <a:pt x="10" y="272"/>
                </a:cubicBezTo>
                <a:cubicBezTo>
                  <a:pt x="11" y="272"/>
                  <a:pt x="11" y="273"/>
                  <a:pt x="11" y="274"/>
                </a:cubicBezTo>
                <a:close/>
                <a:moveTo>
                  <a:pt x="5" y="265"/>
                </a:moveTo>
                <a:cubicBezTo>
                  <a:pt x="7" y="265"/>
                  <a:pt x="10" y="266"/>
                  <a:pt x="12" y="266"/>
                </a:cubicBezTo>
                <a:cubicBezTo>
                  <a:pt x="11" y="268"/>
                  <a:pt x="11" y="268"/>
                  <a:pt x="7" y="267"/>
                </a:cubicBezTo>
                <a:cubicBezTo>
                  <a:pt x="5" y="268"/>
                  <a:pt x="3" y="269"/>
                  <a:pt x="0" y="268"/>
                </a:cubicBezTo>
                <a:cubicBezTo>
                  <a:pt x="2" y="267"/>
                  <a:pt x="3" y="266"/>
                  <a:pt x="5" y="265"/>
                </a:cubicBezTo>
                <a:close/>
                <a:moveTo>
                  <a:pt x="504" y="885"/>
                </a:moveTo>
                <a:cubicBezTo>
                  <a:pt x="506" y="887"/>
                  <a:pt x="508" y="890"/>
                  <a:pt x="509" y="892"/>
                </a:cubicBezTo>
                <a:cubicBezTo>
                  <a:pt x="510" y="892"/>
                  <a:pt x="510" y="893"/>
                  <a:pt x="510" y="893"/>
                </a:cubicBezTo>
                <a:cubicBezTo>
                  <a:pt x="510" y="893"/>
                  <a:pt x="509" y="894"/>
                  <a:pt x="509" y="894"/>
                </a:cubicBezTo>
                <a:cubicBezTo>
                  <a:pt x="509" y="894"/>
                  <a:pt x="508" y="894"/>
                  <a:pt x="508" y="894"/>
                </a:cubicBezTo>
                <a:cubicBezTo>
                  <a:pt x="506" y="892"/>
                  <a:pt x="504" y="890"/>
                  <a:pt x="502" y="887"/>
                </a:cubicBezTo>
                <a:cubicBezTo>
                  <a:pt x="502" y="887"/>
                  <a:pt x="502" y="886"/>
                  <a:pt x="502" y="885"/>
                </a:cubicBezTo>
                <a:cubicBezTo>
                  <a:pt x="502" y="885"/>
                  <a:pt x="503" y="885"/>
                  <a:pt x="504" y="885"/>
                </a:cubicBezTo>
                <a:close/>
                <a:moveTo>
                  <a:pt x="45" y="282"/>
                </a:moveTo>
                <a:cubicBezTo>
                  <a:pt x="45" y="285"/>
                  <a:pt x="46" y="287"/>
                  <a:pt x="43" y="290"/>
                </a:cubicBezTo>
                <a:cubicBezTo>
                  <a:pt x="41" y="286"/>
                  <a:pt x="41" y="283"/>
                  <a:pt x="43" y="280"/>
                </a:cubicBezTo>
                <a:cubicBezTo>
                  <a:pt x="44" y="280"/>
                  <a:pt x="46" y="281"/>
                  <a:pt x="45" y="282"/>
                </a:cubicBezTo>
                <a:close/>
                <a:moveTo>
                  <a:pt x="85" y="168"/>
                </a:move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8"/>
                </a:cubicBezTo>
                <a:cubicBezTo>
                  <a:pt x="85" y="168"/>
                  <a:pt x="85" y="168"/>
                  <a:pt x="85" y="168"/>
                </a:cubicBezTo>
                <a:close/>
                <a:moveTo>
                  <a:pt x="84" y="165"/>
                </a:moveTo>
                <a:cubicBezTo>
                  <a:pt x="85" y="166"/>
                  <a:pt x="85" y="167"/>
                  <a:pt x="85" y="168"/>
                </a:cubicBezTo>
                <a:cubicBezTo>
                  <a:pt x="83" y="169"/>
                  <a:pt x="81" y="169"/>
                  <a:pt x="79" y="169"/>
                </a:cubicBezTo>
                <a:cubicBezTo>
                  <a:pt x="77" y="170"/>
                  <a:pt x="76" y="170"/>
                  <a:pt x="73" y="170"/>
                </a:cubicBezTo>
                <a:cubicBezTo>
                  <a:pt x="75" y="167"/>
                  <a:pt x="78" y="169"/>
                  <a:pt x="80" y="168"/>
                </a:cubicBezTo>
                <a:cubicBezTo>
                  <a:pt x="81" y="167"/>
                  <a:pt x="82" y="166"/>
                  <a:pt x="83" y="165"/>
                </a:cubicBezTo>
                <a:cubicBezTo>
                  <a:pt x="84" y="165"/>
                  <a:pt x="84" y="165"/>
                  <a:pt x="84" y="165"/>
                </a:cubicBezTo>
                <a:close/>
                <a:moveTo>
                  <a:pt x="13" y="247"/>
                </a:moveTo>
                <a:cubicBezTo>
                  <a:pt x="13" y="249"/>
                  <a:pt x="12" y="250"/>
                  <a:pt x="11" y="252"/>
                </a:cubicBezTo>
                <a:cubicBezTo>
                  <a:pt x="10" y="252"/>
                  <a:pt x="10" y="251"/>
                  <a:pt x="10" y="251"/>
                </a:cubicBezTo>
                <a:cubicBezTo>
                  <a:pt x="10" y="248"/>
                  <a:pt x="8" y="245"/>
                  <a:pt x="10" y="243"/>
                </a:cubicBezTo>
                <a:cubicBezTo>
                  <a:pt x="12" y="243"/>
                  <a:pt x="13" y="245"/>
                  <a:pt x="13" y="247"/>
                </a:cubicBezTo>
                <a:close/>
                <a:moveTo>
                  <a:pt x="36" y="327"/>
                </a:moveTo>
                <a:cubicBezTo>
                  <a:pt x="36" y="330"/>
                  <a:pt x="36" y="332"/>
                  <a:pt x="36" y="335"/>
                </a:cubicBezTo>
                <a:cubicBezTo>
                  <a:pt x="35" y="334"/>
                  <a:pt x="35" y="332"/>
                  <a:pt x="35" y="331"/>
                </a:cubicBezTo>
                <a:cubicBezTo>
                  <a:pt x="32" y="332"/>
                  <a:pt x="31" y="330"/>
                  <a:pt x="31" y="328"/>
                </a:cubicBezTo>
                <a:cubicBezTo>
                  <a:pt x="32" y="326"/>
                  <a:pt x="34" y="328"/>
                  <a:pt x="36" y="327"/>
                </a:cubicBezTo>
                <a:close/>
                <a:moveTo>
                  <a:pt x="301" y="798"/>
                </a:moveTo>
                <a:cubicBezTo>
                  <a:pt x="302" y="800"/>
                  <a:pt x="302" y="802"/>
                  <a:pt x="303" y="804"/>
                </a:cubicBezTo>
                <a:cubicBezTo>
                  <a:pt x="299" y="801"/>
                  <a:pt x="299" y="801"/>
                  <a:pt x="298" y="798"/>
                </a:cubicBezTo>
                <a:cubicBezTo>
                  <a:pt x="298" y="796"/>
                  <a:pt x="298" y="794"/>
                  <a:pt x="297" y="793"/>
                </a:cubicBezTo>
                <a:cubicBezTo>
                  <a:pt x="300" y="794"/>
                  <a:pt x="300" y="796"/>
                  <a:pt x="301" y="798"/>
                </a:cubicBezTo>
                <a:close/>
                <a:moveTo>
                  <a:pt x="26" y="299"/>
                </a:moveTo>
                <a:cubicBezTo>
                  <a:pt x="27" y="296"/>
                  <a:pt x="26" y="295"/>
                  <a:pt x="24" y="293"/>
                </a:cubicBezTo>
                <a:cubicBezTo>
                  <a:pt x="27" y="292"/>
                  <a:pt x="28" y="292"/>
                  <a:pt x="28" y="294"/>
                </a:cubicBezTo>
                <a:cubicBezTo>
                  <a:pt x="28" y="297"/>
                  <a:pt x="28" y="300"/>
                  <a:pt x="28" y="303"/>
                </a:cubicBezTo>
                <a:cubicBezTo>
                  <a:pt x="26" y="301"/>
                  <a:pt x="26" y="300"/>
                  <a:pt x="26" y="299"/>
                </a:cubicBezTo>
                <a:close/>
                <a:moveTo>
                  <a:pt x="291" y="774"/>
                </a:moveTo>
                <a:cubicBezTo>
                  <a:pt x="292" y="776"/>
                  <a:pt x="293" y="778"/>
                  <a:pt x="293" y="781"/>
                </a:cubicBezTo>
                <a:cubicBezTo>
                  <a:pt x="291" y="779"/>
                  <a:pt x="289" y="778"/>
                  <a:pt x="289" y="775"/>
                </a:cubicBezTo>
                <a:cubicBezTo>
                  <a:pt x="289" y="775"/>
                  <a:pt x="290" y="774"/>
                  <a:pt x="291" y="774"/>
                </a:cubicBezTo>
                <a:close/>
                <a:moveTo>
                  <a:pt x="6" y="278"/>
                </a:moveTo>
                <a:cubicBezTo>
                  <a:pt x="7" y="281"/>
                  <a:pt x="7" y="285"/>
                  <a:pt x="7" y="290"/>
                </a:cubicBezTo>
                <a:cubicBezTo>
                  <a:pt x="5" y="286"/>
                  <a:pt x="5" y="283"/>
                  <a:pt x="6" y="278"/>
                </a:cubicBezTo>
                <a:close/>
                <a:moveTo>
                  <a:pt x="327" y="440"/>
                </a:moveTo>
                <a:cubicBezTo>
                  <a:pt x="329" y="442"/>
                  <a:pt x="329" y="445"/>
                  <a:pt x="330" y="449"/>
                </a:cubicBezTo>
                <a:cubicBezTo>
                  <a:pt x="327" y="446"/>
                  <a:pt x="327" y="443"/>
                  <a:pt x="325" y="442"/>
                </a:cubicBezTo>
                <a:cubicBezTo>
                  <a:pt x="325" y="440"/>
                  <a:pt x="326" y="440"/>
                  <a:pt x="327" y="440"/>
                </a:cubicBezTo>
                <a:close/>
                <a:moveTo>
                  <a:pt x="432" y="832"/>
                </a:moveTo>
                <a:cubicBezTo>
                  <a:pt x="430" y="831"/>
                  <a:pt x="429" y="830"/>
                  <a:pt x="428" y="829"/>
                </a:cubicBezTo>
                <a:cubicBezTo>
                  <a:pt x="429" y="827"/>
                  <a:pt x="430" y="826"/>
                  <a:pt x="431" y="828"/>
                </a:cubicBezTo>
                <a:cubicBezTo>
                  <a:pt x="432" y="828"/>
                  <a:pt x="432" y="830"/>
                  <a:pt x="432" y="832"/>
                </a:cubicBezTo>
                <a:close/>
                <a:moveTo>
                  <a:pt x="8" y="259"/>
                </a:moveTo>
                <a:cubicBezTo>
                  <a:pt x="8" y="257"/>
                  <a:pt x="9" y="256"/>
                  <a:pt x="11" y="254"/>
                </a:cubicBezTo>
                <a:cubicBezTo>
                  <a:pt x="12" y="257"/>
                  <a:pt x="12" y="258"/>
                  <a:pt x="10" y="260"/>
                </a:cubicBezTo>
                <a:cubicBezTo>
                  <a:pt x="10" y="260"/>
                  <a:pt x="9" y="261"/>
                  <a:pt x="9" y="261"/>
                </a:cubicBezTo>
                <a:cubicBezTo>
                  <a:pt x="9" y="260"/>
                  <a:pt x="8" y="259"/>
                  <a:pt x="8" y="259"/>
                </a:cubicBezTo>
                <a:close/>
                <a:moveTo>
                  <a:pt x="294" y="723"/>
                </a:moveTo>
                <a:cubicBezTo>
                  <a:pt x="292" y="722"/>
                  <a:pt x="291" y="719"/>
                  <a:pt x="291" y="717"/>
                </a:cubicBezTo>
                <a:cubicBezTo>
                  <a:pt x="294" y="720"/>
                  <a:pt x="294" y="720"/>
                  <a:pt x="294" y="723"/>
                </a:cubicBezTo>
                <a:close/>
                <a:moveTo>
                  <a:pt x="28" y="315"/>
                </a:moveTo>
                <a:cubicBezTo>
                  <a:pt x="26" y="310"/>
                  <a:pt x="26" y="308"/>
                  <a:pt x="28" y="306"/>
                </a:cubicBezTo>
                <a:cubicBezTo>
                  <a:pt x="28" y="309"/>
                  <a:pt x="28" y="311"/>
                  <a:pt x="28" y="315"/>
                </a:cubicBezTo>
                <a:close/>
                <a:moveTo>
                  <a:pt x="1" y="246"/>
                </a:moveTo>
                <a:cubicBezTo>
                  <a:pt x="1" y="245"/>
                  <a:pt x="1" y="244"/>
                  <a:pt x="1" y="243"/>
                </a:cubicBezTo>
                <a:cubicBezTo>
                  <a:pt x="2" y="244"/>
                  <a:pt x="4" y="246"/>
                  <a:pt x="5" y="247"/>
                </a:cubicBezTo>
                <a:cubicBezTo>
                  <a:pt x="4" y="248"/>
                  <a:pt x="3" y="248"/>
                  <a:pt x="1" y="249"/>
                </a:cubicBezTo>
                <a:cubicBezTo>
                  <a:pt x="0" y="248"/>
                  <a:pt x="0" y="247"/>
                  <a:pt x="1" y="246"/>
                </a:cubicBezTo>
                <a:close/>
                <a:moveTo>
                  <a:pt x="1" y="243"/>
                </a:move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ubicBezTo>
                  <a:pt x="1" y="243"/>
                  <a:pt x="1" y="243"/>
                  <a:pt x="1" y="243"/>
                </a:cubicBezTo>
                <a:close/>
                <a:moveTo>
                  <a:pt x="286" y="735"/>
                </a:moveTo>
                <a:cubicBezTo>
                  <a:pt x="288" y="738"/>
                  <a:pt x="288" y="738"/>
                  <a:pt x="289" y="741"/>
                </a:cubicBezTo>
                <a:cubicBezTo>
                  <a:pt x="286" y="738"/>
                  <a:pt x="286" y="738"/>
                  <a:pt x="286" y="735"/>
                </a:cubicBezTo>
                <a:close/>
                <a:moveTo>
                  <a:pt x="286" y="735"/>
                </a:moveTo>
                <a:cubicBezTo>
                  <a:pt x="286" y="735"/>
                  <a:pt x="286" y="735"/>
                  <a:pt x="286" y="735"/>
                </a:cubicBezTo>
                <a:cubicBezTo>
                  <a:pt x="286" y="735"/>
                  <a:pt x="286" y="735"/>
                  <a:pt x="286" y="735"/>
                </a:cubicBezTo>
                <a:cubicBezTo>
                  <a:pt x="286" y="735"/>
                  <a:pt x="286" y="735"/>
                  <a:pt x="286" y="735"/>
                </a:cubicBezTo>
                <a:cubicBezTo>
                  <a:pt x="286" y="735"/>
                  <a:pt x="286" y="735"/>
                  <a:pt x="286" y="735"/>
                </a:cubicBezTo>
                <a:cubicBezTo>
                  <a:pt x="286" y="735"/>
                  <a:pt x="286" y="735"/>
                  <a:pt x="286" y="735"/>
                </a:cubicBezTo>
                <a:close/>
                <a:moveTo>
                  <a:pt x="24" y="243"/>
                </a:moveTo>
                <a:cubicBezTo>
                  <a:pt x="25" y="243"/>
                  <a:pt x="25" y="243"/>
                  <a:pt x="26" y="243"/>
                </a:cubicBezTo>
                <a:cubicBezTo>
                  <a:pt x="26" y="244"/>
                  <a:pt x="25" y="245"/>
                  <a:pt x="25" y="245"/>
                </a:cubicBezTo>
                <a:cubicBezTo>
                  <a:pt x="24" y="246"/>
                  <a:pt x="23" y="246"/>
                  <a:pt x="23" y="246"/>
                </a:cubicBezTo>
                <a:cubicBezTo>
                  <a:pt x="23" y="246"/>
                  <a:pt x="22" y="245"/>
                  <a:pt x="22" y="244"/>
                </a:cubicBezTo>
                <a:cubicBezTo>
                  <a:pt x="22" y="243"/>
                  <a:pt x="23" y="243"/>
                  <a:pt x="24" y="243"/>
                </a:cubicBezTo>
                <a:close/>
                <a:moveTo>
                  <a:pt x="27" y="281"/>
                </a:moveTo>
                <a:cubicBezTo>
                  <a:pt x="29" y="283"/>
                  <a:pt x="28" y="285"/>
                  <a:pt x="28" y="287"/>
                </a:cubicBezTo>
                <a:cubicBezTo>
                  <a:pt x="25" y="283"/>
                  <a:pt x="25" y="283"/>
                  <a:pt x="27" y="281"/>
                </a:cubicBezTo>
                <a:close/>
                <a:moveTo>
                  <a:pt x="294" y="755"/>
                </a:moveTo>
                <a:cubicBezTo>
                  <a:pt x="295" y="756"/>
                  <a:pt x="295" y="756"/>
                  <a:pt x="295" y="759"/>
                </a:cubicBezTo>
                <a:cubicBezTo>
                  <a:pt x="293" y="757"/>
                  <a:pt x="293" y="757"/>
                  <a:pt x="294" y="755"/>
                </a:cubicBezTo>
                <a:close/>
                <a:moveTo>
                  <a:pt x="332" y="756"/>
                </a:moveTo>
                <a:cubicBezTo>
                  <a:pt x="330" y="755"/>
                  <a:pt x="330" y="755"/>
                  <a:pt x="329" y="752"/>
                </a:cubicBezTo>
                <a:cubicBezTo>
                  <a:pt x="331" y="753"/>
                  <a:pt x="332" y="754"/>
                  <a:pt x="332" y="756"/>
                </a:cubicBezTo>
                <a:close/>
                <a:moveTo>
                  <a:pt x="276" y="723"/>
                </a:moveTo>
                <a:cubicBezTo>
                  <a:pt x="277" y="723"/>
                  <a:pt x="278" y="723"/>
                  <a:pt x="278" y="724"/>
                </a:cubicBezTo>
                <a:cubicBezTo>
                  <a:pt x="279" y="724"/>
                  <a:pt x="279" y="725"/>
                  <a:pt x="278" y="726"/>
                </a:cubicBezTo>
                <a:cubicBezTo>
                  <a:pt x="277" y="726"/>
                  <a:pt x="276" y="725"/>
                  <a:pt x="276" y="725"/>
                </a:cubicBezTo>
                <a:cubicBezTo>
                  <a:pt x="276" y="724"/>
                  <a:pt x="276" y="723"/>
                  <a:pt x="276" y="723"/>
                </a:cubicBezTo>
                <a:close/>
                <a:moveTo>
                  <a:pt x="283" y="757"/>
                </a:moveTo>
                <a:cubicBezTo>
                  <a:pt x="285" y="758"/>
                  <a:pt x="285" y="760"/>
                  <a:pt x="285" y="763"/>
                </a:cubicBezTo>
                <a:cubicBezTo>
                  <a:pt x="284" y="760"/>
                  <a:pt x="283" y="759"/>
                  <a:pt x="283" y="757"/>
                </a:cubicBezTo>
                <a:close/>
                <a:moveTo>
                  <a:pt x="310" y="821"/>
                </a:moveTo>
                <a:cubicBezTo>
                  <a:pt x="310" y="822"/>
                  <a:pt x="310" y="822"/>
                  <a:pt x="310" y="823"/>
                </a:cubicBezTo>
                <a:cubicBezTo>
                  <a:pt x="309" y="822"/>
                  <a:pt x="309" y="822"/>
                  <a:pt x="308" y="822"/>
                </a:cubicBezTo>
                <a:cubicBezTo>
                  <a:pt x="308" y="821"/>
                  <a:pt x="307" y="820"/>
                  <a:pt x="308" y="819"/>
                </a:cubicBezTo>
                <a:cubicBezTo>
                  <a:pt x="308" y="819"/>
                  <a:pt x="308" y="819"/>
                  <a:pt x="308" y="819"/>
                </a:cubicBezTo>
                <a:cubicBezTo>
                  <a:pt x="309" y="820"/>
                  <a:pt x="309" y="820"/>
                  <a:pt x="310" y="821"/>
                </a:cubicBezTo>
                <a:close/>
                <a:moveTo>
                  <a:pt x="34" y="223"/>
                </a:moveTo>
                <a:cubicBezTo>
                  <a:pt x="34" y="224"/>
                  <a:pt x="34" y="225"/>
                  <a:pt x="34" y="226"/>
                </a:cubicBezTo>
                <a:cubicBezTo>
                  <a:pt x="34" y="226"/>
                  <a:pt x="33" y="226"/>
                  <a:pt x="33" y="226"/>
                </a:cubicBezTo>
                <a:cubicBezTo>
                  <a:pt x="33" y="225"/>
                  <a:pt x="33" y="224"/>
                  <a:pt x="33" y="223"/>
                </a:cubicBezTo>
                <a:cubicBezTo>
                  <a:pt x="33" y="223"/>
                  <a:pt x="33" y="222"/>
                  <a:pt x="33" y="222"/>
                </a:cubicBezTo>
                <a:cubicBezTo>
                  <a:pt x="34" y="222"/>
                  <a:pt x="34" y="223"/>
                  <a:pt x="34" y="223"/>
                </a:cubicBezTo>
                <a:close/>
                <a:moveTo>
                  <a:pt x="19" y="221"/>
                </a:moveTo>
                <a:cubicBezTo>
                  <a:pt x="19" y="221"/>
                  <a:pt x="20" y="222"/>
                  <a:pt x="20" y="222"/>
                </a:cubicBezTo>
                <a:cubicBezTo>
                  <a:pt x="20" y="223"/>
                  <a:pt x="19" y="224"/>
                  <a:pt x="19" y="224"/>
                </a:cubicBezTo>
                <a:cubicBezTo>
                  <a:pt x="18" y="224"/>
                  <a:pt x="18" y="223"/>
                  <a:pt x="18" y="223"/>
                </a:cubicBezTo>
                <a:cubicBezTo>
                  <a:pt x="17" y="222"/>
                  <a:pt x="18" y="221"/>
                  <a:pt x="19" y="221"/>
                </a:cubicBezTo>
                <a:close/>
                <a:moveTo>
                  <a:pt x="28" y="206"/>
                </a:moveTo>
                <a:cubicBezTo>
                  <a:pt x="29" y="206"/>
                  <a:pt x="29" y="206"/>
                  <a:pt x="29" y="206"/>
                </a:cubicBezTo>
                <a:cubicBezTo>
                  <a:pt x="29" y="207"/>
                  <a:pt x="29" y="208"/>
                  <a:pt x="29" y="210"/>
                </a:cubicBezTo>
                <a:cubicBezTo>
                  <a:pt x="29" y="210"/>
                  <a:pt x="29" y="210"/>
                  <a:pt x="28" y="210"/>
                </a:cubicBezTo>
                <a:cubicBezTo>
                  <a:pt x="28" y="208"/>
                  <a:pt x="28" y="207"/>
                  <a:pt x="28" y="206"/>
                </a:cubicBezTo>
                <a:close/>
                <a:moveTo>
                  <a:pt x="308" y="861"/>
                </a:moveTo>
                <a:cubicBezTo>
                  <a:pt x="308" y="862"/>
                  <a:pt x="308" y="862"/>
                  <a:pt x="308" y="863"/>
                </a:cubicBezTo>
                <a:cubicBezTo>
                  <a:pt x="309" y="863"/>
                  <a:pt x="308" y="864"/>
                  <a:pt x="308" y="864"/>
                </a:cubicBezTo>
                <a:cubicBezTo>
                  <a:pt x="308" y="864"/>
                  <a:pt x="308" y="864"/>
                  <a:pt x="308" y="864"/>
                </a:cubicBezTo>
                <a:cubicBezTo>
                  <a:pt x="307" y="863"/>
                  <a:pt x="307" y="862"/>
                  <a:pt x="307" y="861"/>
                </a:cubicBezTo>
                <a:cubicBezTo>
                  <a:pt x="307" y="861"/>
                  <a:pt x="307" y="861"/>
                  <a:pt x="308" y="861"/>
                </a:cubicBezTo>
                <a:close/>
                <a:moveTo>
                  <a:pt x="29" y="321"/>
                </a:moveTo>
                <a:cubicBezTo>
                  <a:pt x="29" y="321"/>
                  <a:pt x="29" y="322"/>
                  <a:pt x="29" y="322"/>
                </a:cubicBezTo>
                <a:cubicBezTo>
                  <a:pt x="29" y="322"/>
                  <a:pt x="28" y="322"/>
                  <a:pt x="28" y="322"/>
                </a:cubicBezTo>
                <a:cubicBezTo>
                  <a:pt x="28" y="322"/>
                  <a:pt x="27" y="321"/>
                  <a:pt x="27" y="321"/>
                </a:cubicBezTo>
                <a:cubicBezTo>
                  <a:pt x="27" y="320"/>
                  <a:pt x="27" y="320"/>
                  <a:pt x="27" y="319"/>
                </a:cubicBezTo>
                <a:cubicBezTo>
                  <a:pt x="28" y="320"/>
                  <a:pt x="29" y="320"/>
                  <a:pt x="29" y="321"/>
                </a:cubicBezTo>
                <a:close/>
                <a:moveTo>
                  <a:pt x="256" y="759"/>
                </a:moveTo>
                <a:cubicBezTo>
                  <a:pt x="257" y="759"/>
                  <a:pt x="257" y="760"/>
                  <a:pt x="257" y="760"/>
                </a:cubicBezTo>
                <a:cubicBezTo>
                  <a:pt x="257" y="760"/>
                  <a:pt x="257" y="761"/>
                  <a:pt x="256" y="761"/>
                </a:cubicBezTo>
                <a:cubicBezTo>
                  <a:pt x="256" y="761"/>
                  <a:pt x="255" y="761"/>
                  <a:pt x="255" y="761"/>
                </a:cubicBezTo>
                <a:cubicBezTo>
                  <a:pt x="255" y="761"/>
                  <a:pt x="254" y="760"/>
                  <a:pt x="254" y="760"/>
                </a:cubicBezTo>
                <a:cubicBezTo>
                  <a:pt x="254" y="759"/>
                  <a:pt x="254" y="759"/>
                  <a:pt x="254" y="758"/>
                </a:cubicBezTo>
                <a:cubicBezTo>
                  <a:pt x="254" y="758"/>
                  <a:pt x="254" y="758"/>
                  <a:pt x="254" y="758"/>
                </a:cubicBezTo>
                <a:cubicBezTo>
                  <a:pt x="254" y="759"/>
                  <a:pt x="254" y="759"/>
                  <a:pt x="254" y="760"/>
                </a:cubicBezTo>
                <a:cubicBezTo>
                  <a:pt x="254" y="760"/>
                  <a:pt x="254" y="760"/>
                  <a:pt x="254" y="760"/>
                </a:cubicBezTo>
                <a:cubicBezTo>
                  <a:pt x="255" y="760"/>
                  <a:pt x="256" y="759"/>
                  <a:pt x="256" y="759"/>
                </a:cubicBezTo>
                <a:close/>
                <a:moveTo>
                  <a:pt x="335" y="460"/>
                </a:moveTo>
                <a:cubicBezTo>
                  <a:pt x="337" y="461"/>
                  <a:pt x="337" y="461"/>
                  <a:pt x="337" y="463"/>
                </a:cubicBezTo>
                <a:cubicBezTo>
                  <a:pt x="336" y="462"/>
                  <a:pt x="335" y="461"/>
                  <a:pt x="335" y="460"/>
                </a:cubicBezTo>
                <a:close/>
                <a:moveTo>
                  <a:pt x="1" y="278"/>
                </a:moveTo>
                <a:cubicBezTo>
                  <a:pt x="1" y="279"/>
                  <a:pt x="2" y="279"/>
                  <a:pt x="2" y="280"/>
                </a:cubicBezTo>
                <a:cubicBezTo>
                  <a:pt x="2" y="280"/>
                  <a:pt x="1" y="280"/>
                  <a:pt x="1" y="280"/>
                </a:cubicBezTo>
                <a:cubicBezTo>
                  <a:pt x="1" y="280"/>
                  <a:pt x="0" y="280"/>
                  <a:pt x="0" y="280"/>
                </a:cubicBezTo>
                <a:cubicBezTo>
                  <a:pt x="0" y="279"/>
                  <a:pt x="0" y="279"/>
                  <a:pt x="1" y="278"/>
                </a:cubicBezTo>
                <a:close/>
                <a:moveTo>
                  <a:pt x="0" y="264"/>
                </a:moveTo>
                <a:cubicBezTo>
                  <a:pt x="0" y="264"/>
                  <a:pt x="0" y="263"/>
                  <a:pt x="0" y="263"/>
                </a:cubicBezTo>
                <a:cubicBezTo>
                  <a:pt x="0" y="263"/>
                  <a:pt x="1" y="262"/>
                  <a:pt x="2" y="262"/>
                </a:cubicBezTo>
                <a:cubicBezTo>
                  <a:pt x="2" y="263"/>
                  <a:pt x="2" y="263"/>
                  <a:pt x="1" y="264"/>
                </a:cubicBezTo>
                <a:cubicBezTo>
                  <a:pt x="1" y="264"/>
                  <a:pt x="0" y="265"/>
                  <a:pt x="0" y="264"/>
                </a:cubicBezTo>
                <a:close/>
                <a:moveTo>
                  <a:pt x="64" y="147"/>
                </a:moveTo>
                <a:cubicBezTo>
                  <a:pt x="64" y="147"/>
                  <a:pt x="64" y="147"/>
                  <a:pt x="64" y="147"/>
                </a:cubicBezTo>
                <a:cubicBezTo>
                  <a:pt x="64" y="147"/>
                  <a:pt x="64" y="147"/>
                  <a:pt x="64" y="146"/>
                </a:cubicBezTo>
                <a:lnTo>
                  <a:pt x="64" y="147"/>
                </a:lnTo>
                <a:close/>
                <a:moveTo>
                  <a:pt x="64" y="147"/>
                </a:moveTo>
                <a:cubicBezTo>
                  <a:pt x="64" y="148"/>
                  <a:pt x="63" y="150"/>
                  <a:pt x="61" y="151"/>
                </a:cubicBezTo>
                <a:cubicBezTo>
                  <a:pt x="61" y="148"/>
                  <a:pt x="62" y="147"/>
                  <a:pt x="64" y="147"/>
                </a:cubicBezTo>
                <a:close/>
                <a:moveTo>
                  <a:pt x="323" y="451"/>
                </a:moveTo>
                <a:cubicBezTo>
                  <a:pt x="322" y="452"/>
                  <a:pt x="322" y="452"/>
                  <a:pt x="321" y="452"/>
                </a:cubicBezTo>
                <a:cubicBezTo>
                  <a:pt x="321" y="452"/>
                  <a:pt x="320" y="451"/>
                  <a:pt x="321" y="451"/>
                </a:cubicBezTo>
                <a:cubicBezTo>
                  <a:pt x="321" y="450"/>
                  <a:pt x="321" y="450"/>
                  <a:pt x="322" y="450"/>
                </a:cubicBezTo>
                <a:cubicBezTo>
                  <a:pt x="322" y="450"/>
                  <a:pt x="322" y="450"/>
                  <a:pt x="323" y="451"/>
                </a:cubicBezTo>
                <a:close/>
                <a:moveTo>
                  <a:pt x="523" y="886"/>
                </a:moveTo>
                <a:cubicBezTo>
                  <a:pt x="523" y="887"/>
                  <a:pt x="524" y="887"/>
                  <a:pt x="524" y="888"/>
                </a:cubicBezTo>
                <a:cubicBezTo>
                  <a:pt x="524" y="888"/>
                  <a:pt x="524" y="889"/>
                  <a:pt x="524" y="889"/>
                </a:cubicBezTo>
                <a:cubicBezTo>
                  <a:pt x="524" y="889"/>
                  <a:pt x="523" y="889"/>
                  <a:pt x="523" y="888"/>
                </a:cubicBezTo>
                <a:cubicBezTo>
                  <a:pt x="523" y="888"/>
                  <a:pt x="523" y="887"/>
                  <a:pt x="523" y="886"/>
                </a:cubicBezTo>
                <a:close/>
                <a:moveTo>
                  <a:pt x="241" y="738"/>
                </a:moveTo>
                <a:cubicBezTo>
                  <a:pt x="242" y="739"/>
                  <a:pt x="242" y="740"/>
                  <a:pt x="243" y="740"/>
                </a:cubicBezTo>
                <a:cubicBezTo>
                  <a:pt x="243" y="740"/>
                  <a:pt x="243" y="741"/>
                  <a:pt x="242" y="741"/>
                </a:cubicBezTo>
                <a:cubicBezTo>
                  <a:pt x="242" y="741"/>
                  <a:pt x="242" y="741"/>
                  <a:pt x="242" y="741"/>
                </a:cubicBezTo>
                <a:cubicBezTo>
                  <a:pt x="242" y="740"/>
                  <a:pt x="242" y="740"/>
                  <a:pt x="241" y="738"/>
                </a:cubicBezTo>
                <a:close/>
                <a:moveTo>
                  <a:pt x="32" y="321"/>
                </a:moveTo>
                <a:cubicBezTo>
                  <a:pt x="32" y="322"/>
                  <a:pt x="32" y="322"/>
                  <a:pt x="32" y="323"/>
                </a:cubicBezTo>
                <a:cubicBezTo>
                  <a:pt x="32" y="323"/>
                  <a:pt x="32" y="323"/>
                  <a:pt x="31" y="324"/>
                </a:cubicBezTo>
                <a:cubicBezTo>
                  <a:pt x="31" y="323"/>
                  <a:pt x="31" y="323"/>
                  <a:pt x="31" y="322"/>
                </a:cubicBezTo>
                <a:cubicBezTo>
                  <a:pt x="31" y="322"/>
                  <a:pt x="31" y="322"/>
                  <a:pt x="32" y="321"/>
                </a:cubicBezTo>
                <a:close/>
                <a:moveTo>
                  <a:pt x="520" y="883"/>
                </a:moveTo>
                <a:cubicBezTo>
                  <a:pt x="521" y="884"/>
                  <a:pt x="522" y="885"/>
                  <a:pt x="523" y="886"/>
                </a:cubicBezTo>
                <a:cubicBezTo>
                  <a:pt x="522" y="886"/>
                  <a:pt x="522" y="886"/>
                  <a:pt x="522" y="886"/>
                </a:cubicBezTo>
                <a:cubicBezTo>
                  <a:pt x="520" y="885"/>
                  <a:pt x="520" y="885"/>
                  <a:pt x="520" y="883"/>
                </a:cubicBezTo>
                <a:close/>
                <a:moveTo>
                  <a:pt x="523" y="886"/>
                </a:moveTo>
                <a:cubicBezTo>
                  <a:pt x="523" y="886"/>
                  <a:pt x="523" y="886"/>
                  <a:pt x="523" y="886"/>
                </a:cubicBezTo>
                <a:cubicBezTo>
                  <a:pt x="523" y="886"/>
                  <a:pt x="523" y="886"/>
                  <a:pt x="523" y="886"/>
                </a:cubicBezTo>
                <a:cubicBezTo>
                  <a:pt x="523" y="886"/>
                  <a:pt x="523" y="886"/>
                  <a:pt x="523" y="886"/>
                </a:cubicBezTo>
                <a:cubicBezTo>
                  <a:pt x="523" y="886"/>
                  <a:pt x="523" y="886"/>
                  <a:pt x="523" y="886"/>
                </a:cubicBezTo>
                <a:cubicBezTo>
                  <a:pt x="523" y="886"/>
                  <a:pt x="523" y="886"/>
                  <a:pt x="523" y="886"/>
                </a:cubicBezTo>
                <a:close/>
                <a:moveTo>
                  <a:pt x="90" y="166"/>
                </a:moveTo>
                <a:cubicBezTo>
                  <a:pt x="91" y="168"/>
                  <a:pt x="90" y="168"/>
                  <a:pt x="89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88" y="168"/>
                  <a:pt x="88" y="168"/>
                  <a:pt x="88" y="167"/>
                </a:cubicBezTo>
                <a:cubicBezTo>
                  <a:pt x="88" y="167"/>
                  <a:pt x="89" y="166"/>
                  <a:pt x="89" y="166"/>
                </a:cubicBezTo>
                <a:cubicBezTo>
                  <a:pt x="90" y="166"/>
                  <a:pt x="90" y="166"/>
                  <a:pt x="90" y="166"/>
                </a:cubicBezTo>
                <a:close/>
                <a:moveTo>
                  <a:pt x="456" y="857"/>
                </a:moveTo>
                <a:cubicBezTo>
                  <a:pt x="457" y="858"/>
                  <a:pt x="457" y="858"/>
                  <a:pt x="457" y="858"/>
                </a:cubicBezTo>
                <a:cubicBezTo>
                  <a:pt x="457" y="858"/>
                  <a:pt x="457" y="858"/>
                  <a:pt x="456" y="859"/>
                </a:cubicBezTo>
                <a:cubicBezTo>
                  <a:pt x="456" y="859"/>
                  <a:pt x="456" y="859"/>
                  <a:pt x="455" y="859"/>
                </a:cubicBezTo>
                <a:cubicBezTo>
                  <a:pt x="455" y="859"/>
                  <a:pt x="454" y="858"/>
                  <a:pt x="455" y="858"/>
                </a:cubicBezTo>
                <a:cubicBezTo>
                  <a:pt x="455" y="857"/>
                  <a:pt x="456" y="857"/>
                  <a:pt x="456" y="857"/>
                </a:cubicBezTo>
                <a:close/>
                <a:moveTo>
                  <a:pt x="457" y="858"/>
                </a:moveTo>
                <a:cubicBezTo>
                  <a:pt x="457" y="858"/>
                  <a:pt x="457" y="858"/>
                  <a:pt x="457" y="858"/>
                </a:cubicBezTo>
                <a:cubicBezTo>
                  <a:pt x="457" y="858"/>
                  <a:pt x="457" y="858"/>
                  <a:pt x="457" y="858"/>
                </a:cubicBezTo>
                <a:cubicBezTo>
                  <a:pt x="457" y="858"/>
                  <a:pt x="457" y="858"/>
                  <a:pt x="457" y="858"/>
                </a:cubicBezTo>
                <a:close/>
                <a:moveTo>
                  <a:pt x="305" y="810"/>
                </a:moveTo>
                <a:cubicBezTo>
                  <a:pt x="305" y="810"/>
                  <a:pt x="305" y="811"/>
                  <a:pt x="305" y="812"/>
                </a:cubicBezTo>
                <a:cubicBezTo>
                  <a:pt x="304" y="811"/>
                  <a:pt x="304" y="811"/>
                  <a:pt x="304" y="810"/>
                </a:cubicBezTo>
                <a:cubicBezTo>
                  <a:pt x="304" y="810"/>
                  <a:pt x="304" y="809"/>
                  <a:pt x="304" y="809"/>
                </a:cubicBezTo>
                <a:cubicBezTo>
                  <a:pt x="304" y="809"/>
                  <a:pt x="305" y="809"/>
                  <a:pt x="305" y="810"/>
                </a:cubicBezTo>
                <a:close/>
                <a:moveTo>
                  <a:pt x="33" y="305"/>
                </a:moveTo>
                <a:cubicBezTo>
                  <a:pt x="34" y="305"/>
                  <a:pt x="35" y="305"/>
                  <a:pt x="35" y="306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4" y="306"/>
                  <a:pt x="34" y="306"/>
                  <a:pt x="33" y="306"/>
                </a:cubicBezTo>
                <a:cubicBezTo>
                  <a:pt x="33" y="306"/>
                  <a:pt x="33" y="305"/>
                  <a:pt x="33" y="305"/>
                </a:cubicBezTo>
                <a:close/>
                <a:moveTo>
                  <a:pt x="2" y="260"/>
                </a:moveTo>
                <a:cubicBezTo>
                  <a:pt x="2" y="260"/>
                  <a:pt x="2" y="260"/>
                  <a:pt x="2" y="260"/>
                </a:cubicBezTo>
                <a:cubicBezTo>
                  <a:pt x="2" y="260"/>
                  <a:pt x="2" y="260"/>
                  <a:pt x="2" y="260"/>
                </a:cubicBezTo>
                <a:cubicBezTo>
                  <a:pt x="2" y="260"/>
                  <a:pt x="2" y="260"/>
                  <a:pt x="2" y="260"/>
                </a:cubicBezTo>
                <a:close/>
                <a:moveTo>
                  <a:pt x="1" y="259"/>
                </a:moveTo>
                <a:cubicBezTo>
                  <a:pt x="1" y="259"/>
                  <a:pt x="2" y="260"/>
                  <a:pt x="2" y="260"/>
                </a:cubicBezTo>
                <a:cubicBezTo>
                  <a:pt x="2" y="260"/>
                  <a:pt x="1" y="260"/>
                  <a:pt x="1" y="260"/>
                </a:cubicBezTo>
                <a:cubicBezTo>
                  <a:pt x="0" y="260"/>
                  <a:pt x="0" y="259"/>
                  <a:pt x="0" y="259"/>
                </a:cubicBezTo>
                <a:cubicBezTo>
                  <a:pt x="0" y="259"/>
                  <a:pt x="1" y="259"/>
                  <a:pt x="1" y="259"/>
                </a:cubicBezTo>
                <a:close/>
                <a:moveTo>
                  <a:pt x="304" y="719"/>
                </a:moveTo>
                <a:cubicBezTo>
                  <a:pt x="304" y="719"/>
                  <a:pt x="304" y="719"/>
                  <a:pt x="304" y="719"/>
                </a:cubicBezTo>
                <a:cubicBezTo>
                  <a:pt x="304" y="719"/>
                  <a:pt x="304" y="719"/>
                  <a:pt x="304" y="719"/>
                </a:cubicBezTo>
                <a:cubicBezTo>
                  <a:pt x="304" y="719"/>
                  <a:pt x="304" y="719"/>
                  <a:pt x="304" y="719"/>
                </a:cubicBezTo>
                <a:close/>
                <a:moveTo>
                  <a:pt x="302" y="718"/>
                </a:moveTo>
                <a:cubicBezTo>
                  <a:pt x="303" y="718"/>
                  <a:pt x="303" y="719"/>
                  <a:pt x="304" y="719"/>
                </a:cubicBezTo>
                <a:cubicBezTo>
                  <a:pt x="303" y="719"/>
                  <a:pt x="302" y="720"/>
                  <a:pt x="302" y="718"/>
                </a:cubicBezTo>
                <a:close/>
                <a:moveTo>
                  <a:pt x="58" y="145"/>
                </a:moveTo>
                <a:cubicBezTo>
                  <a:pt x="59" y="145"/>
                  <a:pt x="60" y="145"/>
                  <a:pt x="61" y="145"/>
                </a:cubicBezTo>
                <a:cubicBezTo>
                  <a:pt x="61" y="145"/>
                  <a:pt x="61" y="145"/>
                  <a:pt x="61" y="145"/>
                </a:cubicBezTo>
                <a:cubicBezTo>
                  <a:pt x="60" y="145"/>
                  <a:pt x="59" y="145"/>
                  <a:pt x="58" y="145"/>
                </a:cubicBezTo>
                <a:cubicBezTo>
                  <a:pt x="58" y="145"/>
                  <a:pt x="58" y="145"/>
                  <a:pt x="58" y="145"/>
                </a:cubicBezTo>
                <a:close/>
                <a:moveTo>
                  <a:pt x="34" y="322"/>
                </a:moveTo>
                <a:cubicBezTo>
                  <a:pt x="34" y="322"/>
                  <a:pt x="35" y="322"/>
                  <a:pt x="35" y="322"/>
                </a:cubicBezTo>
                <a:cubicBezTo>
                  <a:pt x="36" y="322"/>
                  <a:pt x="36" y="323"/>
                  <a:pt x="36" y="323"/>
                </a:cubicBezTo>
                <a:cubicBezTo>
                  <a:pt x="36" y="324"/>
                  <a:pt x="35" y="324"/>
                  <a:pt x="35" y="324"/>
                </a:cubicBezTo>
                <a:cubicBezTo>
                  <a:pt x="34" y="324"/>
                  <a:pt x="34" y="323"/>
                  <a:pt x="34" y="322"/>
                </a:cubicBezTo>
                <a:close/>
                <a:moveTo>
                  <a:pt x="31" y="255"/>
                </a:moveTo>
                <a:cubicBezTo>
                  <a:pt x="31" y="255"/>
                  <a:pt x="32" y="254"/>
                  <a:pt x="32" y="254"/>
                </a:cubicBezTo>
                <a:cubicBezTo>
                  <a:pt x="33" y="254"/>
                  <a:pt x="33" y="255"/>
                  <a:pt x="33" y="255"/>
                </a:cubicBezTo>
                <a:cubicBezTo>
                  <a:pt x="33" y="256"/>
                  <a:pt x="32" y="256"/>
                  <a:pt x="32" y="256"/>
                </a:cubicBezTo>
                <a:cubicBezTo>
                  <a:pt x="32" y="256"/>
                  <a:pt x="31" y="256"/>
                  <a:pt x="31" y="255"/>
                </a:cubicBezTo>
                <a:close/>
                <a:moveTo>
                  <a:pt x="250" y="751"/>
                </a:moveTo>
                <a:cubicBezTo>
                  <a:pt x="250" y="751"/>
                  <a:pt x="251" y="752"/>
                  <a:pt x="251" y="752"/>
                </a:cubicBezTo>
                <a:cubicBezTo>
                  <a:pt x="251" y="752"/>
                  <a:pt x="250" y="753"/>
                  <a:pt x="250" y="753"/>
                </a:cubicBezTo>
                <a:cubicBezTo>
                  <a:pt x="250" y="752"/>
                  <a:pt x="249" y="752"/>
                  <a:pt x="249" y="752"/>
                </a:cubicBezTo>
                <a:cubicBezTo>
                  <a:pt x="249" y="752"/>
                  <a:pt x="250" y="751"/>
                  <a:pt x="250" y="751"/>
                </a:cubicBezTo>
                <a:close/>
                <a:moveTo>
                  <a:pt x="17" y="243"/>
                </a:moveTo>
                <a:cubicBezTo>
                  <a:pt x="18" y="243"/>
                  <a:pt x="18" y="244"/>
                  <a:pt x="18" y="244"/>
                </a:cubicBezTo>
                <a:cubicBezTo>
                  <a:pt x="18" y="244"/>
                  <a:pt x="17" y="245"/>
                  <a:pt x="17" y="245"/>
                </a:cubicBezTo>
                <a:cubicBezTo>
                  <a:pt x="17" y="245"/>
                  <a:pt x="16" y="244"/>
                  <a:pt x="16" y="244"/>
                </a:cubicBezTo>
                <a:cubicBezTo>
                  <a:pt x="17" y="244"/>
                  <a:pt x="17" y="243"/>
                  <a:pt x="17" y="243"/>
                </a:cubicBezTo>
                <a:close/>
                <a:moveTo>
                  <a:pt x="280" y="751"/>
                </a:moveTo>
                <a:cubicBezTo>
                  <a:pt x="280" y="751"/>
                  <a:pt x="281" y="750"/>
                  <a:pt x="281" y="751"/>
                </a:cubicBezTo>
                <a:cubicBezTo>
                  <a:pt x="281" y="751"/>
                  <a:pt x="281" y="751"/>
                  <a:pt x="281" y="752"/>
                </a:cubicBezTo>
                <a:cubicBezTo>
                  <a:pt x="281" y="752"/>
                  <a:pt x="281" y="752"/>
                  <a:pt x="281" y="752"/>
                </a:cubicBezTo>
                <a:cubicBezTo>
                  <a:pt x="280" y="752"/>
                  <a:pt x="280" y="751"/>
                  <a:pt x="280" y="751"/>
                </a:cubicBezTo>
                <a:close/>
                <a:moveTo>
                  <a:pt x="297" y="792"/>
                </a:moveTo>
                <a:cubicBezTo>
                  <a:pt x="296" y="792"/>
                  <a:pt x="295" y="791"/>
                  <a:pt x="295" y="789"/>
                </a:cubicBezTo>
                <a:cubicBezTo>
                  <a:pt x="297" y="789"/>
                  <a:pt x="297" y="791"/>
                  <a:pt x="297" y="792"/>
                </a:cubicBezTo>
                <a:close/>
                <a:moveTo>
                  <a:pt x="297" y="792"/>
                </a:moveTo>
                <a:cubicBezTo>
                  <a:pt x="297" y="793"/>
                  <a:pt x="297" y="793"/>
                  <a:pt x="297" y="793"/>
                </a:cubicBezTo>
                <a:cubicBezTo>
                  <a:pt x="297" y="793"/>
                  <a:pt x="297" y="793"/>
                  <a:pt x="297" y="793"/>
                </a:cubicBezTo>
                <a:cubicBezTo>
                  <a:pt x="297" y="793"/>
                  <a:pt x="297" y="793"/>
                  <a:pt x="297" y="793"/>
                </a:cubicBezTo>
                <a:cubicBezTo>
                  <a:pt x="297" y="792"/>
                  <a:pt x="297" y="792"/>
                  <a:pt x="297" y="792"/>
                </a:cubicBezTo>
                <a:cubicBezTo>
                  <a:pt x="297" y="792"/>
                  <a:pt x="297" y="792"/>
                  <a:pt x="297" y="792"/>
                </a:cubicBezTo>
                <a:close/>
                <a:moveTo>
                  <a:pt x="52" y="162"/>
                </a:moveTo>
                <a:cubicBezTo>
                  <a:pt x="52" y="162"/>
                  <a:pt x="52" y="162"/>
                  <a:pt x="52" y="162"/>
                </a:cubicBezTo>
                <a:cubicBezTo>
                  <a:pt x="52" y="162"/>
                  <a:pt x="51" y="162"/>
                  <a:pt x="51" y="162"/>
                </a:cubicBezTo>
                <a:cubicBezTo>
                  <a:pt x="51" y="162"/>
                  <a:pt x="51" y="161"/>
                  <a:pt x="52" y="161"/>
                </a:cubicBezTo>
                <a:cubicBezTo>
                  <a:pt x="52" y="161"/>
                  <a:pt x="52" y="162"/>
                  <a:pt x="52" y="162"/>
                </a:cubicBezTo>
                <a:close/>
                <a:moveTo>
                  <a:pt x="85" y="169"/>
                </a:move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8"/>
                  <a:pt x="85" y="169"/>
                </a:cubicBezTo>
                <a:close/>
                <a:moveTo>
                  <a:pt x="85" y="169"/>
                </a:moveTo>
                <a:cubicBezTo>
                  <a:pt x="86" y="169"/>
                  <a:pt x="87" y="170"/>
                  <a:pt x="87" y="171"/>
                </a:cubicBezTo>
                <a:cubicBezTo>
                  <a:pt x="86" y="171"/>
                  <a:pt x="85" y="171"/>
                  <a:pt x="85" y="169"/>
                </a:cubicBezTo>
                <a:close/>
                <a:moveTo>
                  <a:pt x="5" y="255"/>
                </a:moveTo>
                <a:cubicBezTo>
                  <a:pt x="5" y="255"/>
                  <a:pt x="5" y="256"/>
                  <a:pt x="5" y="256"/>
                </a:cubicBezTo>
                <a:cubicBezTo>
                  <a:pt x="5" y="256"/>
                  <a:pt x="5" y="256"/>
                  <a:pt x="4" y="256"/>
                </a:cubicBezTo>
                <a:cubicBezTo>
                  <a:pt x="4" y="257"/>
                  <a:pt x="3" y="257"/>
                  <a:pt x="3" y="255"/>
                </a:cubicBezTo>
                <a:cubicBezTo>
                  <a:pt x="3" y="255"/>
                  <a:pt x="4" y="255"/>
                  <a:pt x="5" y="255"/>
                </a:cubicBezTo>
                <a:close/>
                <a:moveTo>
                  <a:pt x="2" y="260"/>
                </a:moveTo>
                <a:cubicBezTo>
                  <a:pt x="2" y="260"/>
                  <a:pt x="2" y="260"/>
                  <a:pt x="2" y="260"/>
                </a:cubicBezTo>
                <a:cubicBezTo>
                  <a:pt x="2" y="260"/>
                  <a:pt x="2" y="260"/>
                  <a:pt x="2" y="260"/>
                </a:cubicBezTo>
                <a:cubicBezTo>
                  <a:pt x="2" y="260"/>
                  <a:pt x="2" y="260"/>
                  <a:pt x="2" y="260"/>
                </a:cubicBezTo>
                <a:close/>
                <a:moveTo>
                  <a:pt x="5" y="261"/>
                </a:moveTo>
                <a:cubicBezTo>
                  <a:pt x="4" y="261"/>
                  <a:pt x="3" y="261"/>
                  <a:pt x="2" y="262"/>
                </a:cubicBezTo>
                <a:cubicBezTo>
                  <a:pt x="2" y="261"/>
                  <a:pt x="2" y="261"/>
                  <a:pt x="2" y="260"/>
                </a:cubicBezTo>
                <a:cubicBezTo>
                  <a:pt x="3" y="260"/>
                  <a:pt x="4" y="260"/>
                  <a:pt x="5" y="261"/>
                </a:cubicBezTo>
                <a:cubicBezTo>
                  <a:pt x="5" y="261"/>
                  <a:pt x="5" y="261"/>
                  <a:pt x="5" y="261"/>
                </a:cubicBezTo>
                <a:close/>
                <a:moveTo>
                  <a:pt x="2" y="262"/>
                </a:moveTo>
                <a:cubicBezTo>
                  <a:pt x="2" y="262"/>
                  <a:pt x="2" y="262"/>
                  <a:pt x="2" y="262"/>
                </a:cubicBezTo>
                <a:cubicBezTo>
                  <a:pt x="2" y="262"/>
                  <a:pt x="2" y="262"/>
                  <a:pt x="2" y="262"/>
                </a:cubicBezTo>
                <a:cubicBezTo>
                  <a:pt x="2" y="262"/>
                  <a:pt x="2" y="262"/>
                  <a:pt x="2" y="262"/>
                </a:cubicBezTo>
                <a:cubicBezTo>
                  <a:pt x="2" y="262"/>
                  <a:pt x="2" y="262"/>
                  <a:pt x="2" y="262"/>
                </a:cubicBezTo>
                <a:close/>
                <a:moveTo>
                  <a:pt x="5" y="273"/>
                </a:moveTo>
                <a:cubicBezTo>
                  <a:pt x="5" y="273"/>
                  <a:pt x="5" y="273"/>
                  <a:pt x="5" y="273"/>
                </a:cubicBezTo>
                <a:cubicBezTo>
                  <a:pt x="5" y="273"/>
                  <a:pt x="5" y="273"/>
                  <a:pt x="5" y="273"/>
                </a:cubicBezTo>
                <a:cubicBezTo>
                  <a:pt x="6" y="273"/>
                  <a:pt x="6" y="273"/>
                  <a:pt x="6" y="273"/>
                </a:cubicBezTo>
                <a:cubicBezTo>
                  <a:pt x="6" y="273"/>
                  <a:pt x="6" y="273"/>
                  <a:pt x="5" y="273"/>
                </a:cubicBezTo>
                <a:close/>
                <a:moveTo>
                  <a:pt x="2" y="285"/>
                </a:moveTo>
                <a:cubicBezTo>
                  <a:pt x="1" y="285"/>
                  <a:pt x="1" y="285"/>
                  <a:pt x="0" y="285"/>
                </a:cubicBezTo>
                <a:cubicBezTo>
                  <a:pt x="0" y="285"/>
                  <a:pt x="0" y="285"/>
                  <a:pt x="0" y="284"/>
                </a:cubicBezTo>
                <a:cubicBezTo>
                  <a:pt x="0" y="284"/>
                  <a:pt x="1" y="284"/>
                  <a:pt x="1" y="284"/>
                </a:cubicBezTo>
                <a:cubicBezTo>
                  <a:pt x="1" y="284"/>
                  <a:pt x="2" y="285"/>
                  <a:pt x="2" y="285"/>
                </a:cubicBezTo>
                <a:close/>
                <a:moveTo>
                  <a:pt x="13" y="289"/>
                </a:moveTo>
                <a:cubicBezTo>
                  <a:pt x="13" y="289"/>
                  <a:pt x="13" y="289"/>
                  <a:pt x="13" y="288"/>
                </a:cubicBezTo>
                <a:cubicBezTo>
                  <a:pt x="13" y="288"/>
                  <a:pt x="13" y="288"/>
                  <a:pt x="13" y="288"/>
                </a:cubicBezTo>
                <a:cubicBezTo>
                  <a:pt x="13" y="288"/>
                  <a:pt x="13" y="289"/>
                  <a:pt x="13" y="289"/>
                </a:cubicBezTo>
                <a:cubicBezTo>
                  <a:pt x="13" y="289"/>
                  <a:pt x="13" y="289"/>
                  <a:pt x="13" y="289"/>
                </a:cubicBezTo>
                <a:close/>
                <a:moveTo>
                  <a:pt x="331" y="452"/>
                </a:moveTo>
                <a:cubicBezTo>
                  <a:pt x="332" y="452"/>
                  <a:pt x="332" y="452"/>
                  <a:pt x="332" y="452"/>
                </a:cubicBezTo>
                <a:cubicBezTo>
                  <a:pt x="332" y="452"/>
                  <a:pt x="332" y="453"/>
                  <a:pt x="332" y="453"/>
                </a:cubicBezTo>
                <a:cubicBezTo>
                  <a:pt x="332" y="453"/>
                  <a:pt x="332" y="453"/>
                  <a:pt x="332" y="453"/>
                </a:cubicBezTo>
                <a:cubicBezTo>
                  <a:pt x="332" y="453"/>
                  <a:pt x="332" y="453"/>
                  <a:pt x="331" y="452"/>
                </a:cubicBezTo>
                <a:close/>
                <a:moveTo>
                  <a:pt x="230" y="475"/>
                </a:moveTo>
                <a:cubicBezTo>
                  <a:pt x="230" y="476"/>
                  <a:pt x="229" y="475"/>
                  <a:pt x="229" y="475"/>
                </a:cubicBezTo>
                <a:cubicBezTo>
                  <a:pt x="230" y="474"/>
                  <a:pt x="230" y="474"/>
                  <a:pt x="230" y="474"/>
                </a:cubicBezTo>
                <a:cubicBezTo>
                  <a:pt x="230" y="474"/>
                  <a:pt x="231" y="474"/>
                  <a:pt x="231" y="474"/>
                </a:cubicBezTo>
                <a:cubicBezTo>
                  <a:pt x="231" y="475"/>
                  <a:pt x="231" y="475"/>
                  <a:pt x="230" y="475"/>
                </a:cubicBezTo>
                <a:close/>
                <a:moveTo>
                  <a:pt x="317" y="721"/>
                </a:moveTo>
                <a:cubicBezTo>
                  <a:pt x="317" y="722"/>
                  <a:pt x="317" y="722"/>
                  <a:pt x="317" y="722"/>
                </a:cubicBezTo>
                <a:cubicBezTo>
                  <a:pt x="317" y="722"/>
                  <a:pt x="317" y="722"/>
                  <a:pt x="316" y="722"/>
                </a:cubicBezTo>
                <a:cubicBezTo>
                  <a:pt x="317" y="721"/>
                  <a:pt x="317" y="721"/>
                  <a:pt x="317" y="721"/>
                </a:cubicBezTo>
                <a:cubicBezTo>
                  <a:pt x="317" y="721"/>
                  <a:pt x="317" y="721"/>
                  <a:pt x="317" y="721"/>
                </a:cubicBezTo>
                <a:close/>
                <a:moveTo>
                  <a:pt x="289" y="712"/>
                </a:moveTo>
                <a:cubicBezTo>
                  <a:pt x="289" y="712"/>
                  <a:pt x="289" y="713"/>
                  <a:pt x="289" y="713"/>
                </a:cubicBezTo>
                <a:cubicBezTo>
                  <a:pt x="289" y="713"/>
                  <a:pt x="289" y="713"/>
                  <a:pt x="289" y="713"/>
                </a:cubicBezTo>
                <a:cubicBezTo>
                  <a:pt x="288" y="713"/>
                  <a:pt x="288" y="712"/>
                  <a:pt x="288" y="712"/>
                </a:cubicBezTo>
                <a:cubicBezTo>
                  <a:pt x="289" y="712"/>
                  <a:pt x="289" y="712"/>
                  <a:pt x="289" y="712"/>
                </a:cubicBezTo>
                <a:close/>
                <a:moveTo>
                  <a:pt x="287" y="715"/>
                </a:moveTo>
                <a:cubicBezTo>
                  <a:pt x="286" y="716"/>
                  <a:pt x="286" y="716"/>
                  <a:pt x="286" y="716"/>
                </a:cubicBezTo>
                <a:cubicBezTo>
                  <a:pt x="286" y="715"/>
                  <a:pt x="285" y="715"/>
                  <a:pt x="286" y="715"/>
                </a:cubicBezTo>
                <a:cubicBezTo>
                  <a:pt x="286" y="715"/>
                  <a:pt x="286" y="714"/>
                  <a:pt x="286" y="714"/>
                </a:cubicBezTo>
                <a:cubicBezTo>
                  <a:pt x="287" y="715"/>
                  <a:pt x="287" y="715"/>
                  <a:pt x="287" y="715"/>
                </a:cubicBezTo>
                <a:close/>
                <a:moveTo>
                  <a:pt x="304" y="719"/>
                </a:moveTo>
                <a:cubicBezTo>
                  <a:pt x="304" y="719"/>
                  <a:pt x="304" y="719"/>
                  <a:pt x="304" y="719"/>
                </a:cubicBezTo>
                <a:cubicBezTo>
                  <a:pt x="304" y="719"/>
                  <a:pt x="304" y="719"/>
                  <a:pt x="304" y="719"/>
                </a:cubicBezTo>
                <a:cubicBezTo>
                  <a:pt x="304" y="719"/>
                  <a:pt x="304" y="719"/>
                  <a:pt x="304" y="719"/>
                </a:cubicBezTo>
                <a:close/>
                <a:moveTo>
                  <a:pt x="304" y="723"/>
                </a:moveTo>
                <a:cubicBezTo>
                  <a:pt x="302" y="722"/>
                  <a:pt x="303" y="720"/>
                  <a:pt x="304" y="719"/>
                </a:cubicBezTo>
                <a:cubicBezTo>
                  <a:pt x="304" y="720"/>
                  <a:pt x="304" y="722"/>
                  <a:pt x="304" y="723"/>
                </a:cubicBezTo>
                <a:close/>
                <a:moveTo>
                  <a:pt x="316" y="780"/>
                </a:moveTo>
                <a:cubicBezTo>
                  <a:pt x="316" y="780"/>
                  <a:pt x="316" y="780"/>
                  <a:pt x="316" y="780"/>
                </a:cubicBezTo>
                <a:cubicBezTo>
                  <a:pt x="316" y="780"/>
                  <a:pt x="316" y="780"/>
                  <a:pt x="316" y="781"/>
                </a:cubicBezTo>
                <a:cubicBezTo>
                  <a:pt x="316" y="780"/>
                  <a:pt x="316" y="780"/>
                  <a:pt x="316" y="780"/>
                </a:cubicBezTo>
                <a:close/>
                <a:moveTo>
                  <a:pt x="514" y="880"/>
                </a:moveTo>
                <a:cubicBezTo>
                  <a:pt x="515" y="880"/>
                  <a:pt x="515" y="881"/>
                  <a:pt x="516" y="881"/>
                </a:cubicBezTo>
                <a:cubicBezTo>
                  <a:pt x="516" y="881"/>
                  <a:pt x="515" y="882"/>
                  <a:pt x="515" y="882"/>
                </a:cubicBezTo>
                <a:cubicBezTo>
                  <a:pt x="515" y="882"/>
                  <a:pt x="515" y="882"/>
                  <a:pt x="514" y="882"/>
                </a:cubicBezTo>
                <a:cubicBezTo>
                  <a:pt x="514" y="881"/>
                  <a:pt x="514" y="881"/>
                  <a:pt x="514" y="880"/>
                </a:cubicBezTo>
                <a:close/>
                <a:moveTo>
                  <a:pt x="514" y="880"/>
                </a:moveTo>
                <a:cubicBezTo>
                  <a:pt x="514" y="880"/>
                  <a:pt x="514" y="880"/>
                  <a:pt x="514" y="880"/>
                </a:cubicBezTo>
                <a:cubicBezTo>
                  <a:pt x="514" y="880"/>
                  <a:pt x="514" y="880"/>
                  <a:pt x="514" y="880"/>
                </a:cubicBezTo>
                <a:cubicBezTo>
                  <a:pt x="514" y="880"/>
                  <a:pt x="514" y="880"/>
                  <a:pt x="514" y="880"/>
                </a:cubicBezTo>
                <a:close/>
                <a:moveTo>
                  <a:pt x="528" y="892"/>
                </a:moveTo>
                <a:cubicBezTo>
                  <a:pt x="528" y="892"/>
                  <a:pt x="528" y="893"/>
                  <a:pt x="528" y="893"/>
                </a:cubicBezTo>
                <a:cubicBezTo>
                  <a:pt x="528" y="894"/>
                  <a:pt x="528" y="894"/>
                  <a:pt x="527" y="894"/>
                </a:cubicBezTo>
                <a:cubicBezTo>
                  <a:pt x="527" y="894"/>
                  <a:pt x="527" y="893"/>
                  <a:pt x="527" y="893"/>
                </a:cubicBezTo>
                <a:cubicBezTo>
                  <a:pt x="527" y="893"/>
                  <a:pt x="527" y="892"/>
                  <a:pt x="528" y="892"/>
                </a:cubicBezTo>
                <a:close/>
                <a:moveTo>
                  <a:pt x="1" y="252"/>
                </a:moveTo>
                <a:cubicBezTo>
                  <a:pt x="1" y="252"/>
                  <a:pt x="1" y="252"/>
                  <a:pt x="2" y="252"/>
                </a:cubicBezTo>
                <a:cubicBezTo>
                  <a:pt x="1" y="253"/>
                  <a:pt x="1" y="253"/>
                  <a:pt x="1" y="253"/>
                </a:cubicBezTo>
                <a:cubicBezTo>
                  <a:pt x="1" y="253"/>
                  <a:pt x="1" y="253"/>
                  <a:pt x="1" y="253"/>
                </a:cubicBezTo>
                <a:cubicBezTo>
                  <a:pt x="1" y="253"/>
                  <a:pt x="1" y="252"/>
                  <a:pt x="1" y="252"/>
                </a:cubicBezTo>
                <a:close/>
                <a:moveTo>
                  <a:pt x="29" y="255"/>
                </a:moveTo>
                <a:cubicBezTo>
                  <a:pt x="28" y="255"/>
                  <a:pt x="28" y="255"/>
                  <a:pt x="28" y="255"/>
                </a:cubicBezTo>
                <a:cubicBezTo>
                  <a:pt x="28" y="255"/>
                  <a:pt x="29" y="255"/>
                  <a:pt x="29" y="255"/>
                </a:cubicBezTo>
                <a:cubicBezTo>
                  <a:pt x="29" y="255"/>
                  <a:pt x="29" y="255"/>
                  <a:pt x="29" y="255"/>
                </a:cubicBezTo>
                <a:close/>
                <a:moveTo>
                  <a:pt x="41" y="140"/>
                </a:moveTo>
                <a:cubicBezTo>
                  <a:pt x="41" y="140"/>
                  <a:pt x="41" y="141"/>
                  <a:pt x="41" y="141"/>
                </a:cubicBezTo>
                <a:cubicBezTo>
                  <a:pt x="41" y="140"/>
                  <a:pt x="40" y="140"/>
                  <a:pt x="40" y="140"/>
                </a:cubicBezTo>
                <a:cubicBezTo>
                  <a:pt x="40" y="140"/>
                  <a:pt x="41" y="140"/>
                  <a:pt x="41" y="140"/>
                </a:cubicBezTo>
                <a:cubicBezTo>
                  <a:pt x="41" y="140"/>
                  <a:pt x="41" y="140"/>
                  <a:pt x="41" y="140"/>
                </a:cubicBezTo>
                <a:close/>
                <a:moveTo>
                  <a:pt x="38" y="280"/>
                </a:move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38" y="280"/>
                  <a:pt x="38" y="281"/>
                </a:cubicBezTo>
                <a:cubicBezTo>
                  <a:pt x="38" y="280"/>
                  <a:pt x="38" y="280"/>
                  <a:pt x="38" y="280"/>
                </a:cubicBezTo>
                <a:cubicBezTo>
                  <a:pt x="38" y="280"/>
                  <a:pt x="38" y="280"/>
                  <a:pt x="38" y="280"/>
                </a:cubicBezTo>
                <a:close/>
                <a:moveTo>
                  <a:pt x="24" y="224"/>
                </a:moveTo>
                <a:cubicBezTo>
                  <a:pt x="24" y="224"/>
                  <a:pt x="24" y="224"/>
                  <a:pt x="24" y="223"/>
                </a:cubicBezTo>
                <a:cubicBezTo>
                  <a:pt x="24" y="223"/>
                  <a:pt x="24" y="223"/>
                  <a:pt x="24" y="223"/>
                </a:cubicBezTo>
                <a:cubicBezTo>
                  <a:pt x="24" y="223"/>
                  <a:pt x="25" y="223"/>
                  <a:pt x="25" y="223"/>
                </a:cubicBezTo>
                <a:cubicBezTo>
                  <a:pt x="25" y="224"/>
                  <a:pt x="24" y="224"/>
                  <a:pt x="24" y="224"/>
                </a:cubicBezTo>
                <a:close/>
                <a:moveTo>
                  <a:pt x="340" y="470"/>
                </a:moveTo>
                <a:cubicBezTo>
                  <a:pt x="340" y="469"/>
                  <a:pt x="340" y="469"/>
                  <a:pt x="340" y="469"/>
                </a:cubicBezTo>
                <a:cubicBezTo>
                  <a:pt x="340" y="469"/>
                  <a:pt x="341" y="469"/>
                  <a:pt x="341" y="469"/>
                </a:cubicBezTo>
                <a:cubicBezTo>
                  <a:pt x="341" y="469"/>
                  <a:pt x="340" y="470"/>
                  <a:pt x="340" y="470"/>
                </a:cubicBezTo>
                <a:cubicBezTo>
                  <a:pt x="340" y="470"/>
                  <a:pt x="340" y="470"/>
                  <a:pt x="340" y="470"/>
                </a:cubicBezTo>
                <a:close/>
                <a:moveTo>
                  <a:pt x="19" y="203"/>
                </a:moveTo>
                <a:cubicBezTo>
                  <a:pt x="19" y="203"/>
                  <a:pt x="19" y="203"/>
                  <a:pt x="20" y="203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203"/>
                  <a:pt x="19" y="203"/>
                  <a:pt x="19" y="203"/>
                </a:cubicBezTo>
                <a:cubicBezTo>
                  <a:pt x="19" y="203"/>
                  <a:pt x="19" y="203"/>
                  <a:pt x="19" y="203"/>
                </a:cubicBezTo>
                <a:close/>
                <a:moveTo>
                  <a:pt x="273" y="716"/>
                </a:moveTo>
                <a:cubicBezTo>
                  <a:pt x="273" y="716"/>
                  <a:pt x="273" y="717"/>
                  <a:pt x="274" y="717"/>
                </a:cubicBezTo>
                <a:cubicBezTo>
                  <a:pt x="273" y="717"/>
                  <a:pt x="273" y="717"/>
                  <a:pt x="273" y="716"/>
                </a:cubicBezTo>
                <a:close/>
                <a:moveTo>
                  <a:pt x="274" y="717"/>
                </a:moveTo>
                <a:cubicBezTo>
                  <a:pt x="274" y="717"/>
                  <a:pt x="274" y="717"/>
                  <a:pt x="275" y="717"/>
                </a:cubicBezTo>
                <a:cubicBezTo>
                  <a:pt x="275" y="717"/>
                  <a:pt x="274" y="718"/>
                  <a:pt x="274" y="718"/>
                </a:cubicBezTo>
                <a:cubicBezTo>
                  <a:pt x="274" y="718"/>
                  <a:pt x="274" y="718"/>
                  <a:pt x="274" y="718"/>
                </a:cubicBezTo>
                <a:cubicBezTo>
                  <a:pt x="274" y="717"/>
                  <a:pt x="274" y="717"/>
                  <a:pt x="274" y="717"/>
                </a:cubicBezTo>
                <a:close/>
                <a:moveTo>
                  <a:pt x="517" y="915"/>
                </a:moveTo>
                <a:cubicBezTo>
                  <a:pt x="517" y="916"/>
                  <a:pt x="517" y="916"/>
                  <a:pt x="518" y="916"/>
                </a:cubicBezTo>
                <a:cubicBezTo>
                  <a:pt x="517" y="916"/>
                  <a:pt x="517" y="916"/>
                  <a:pt x="517" y="916"/>
                </a:cubicBezTo>
                <a:cubicBezTo>
                  <a:pt x="517" y="916"/>
                  <a:pt x="517" y="916"/>
                  <a:pt x="517" y="916"/>
                </a:cubicBezTo>
                <a:cubicBezTo>
                  <a:pt x="517" y="915"/>
                  <a:pt x="517" y="915"/>
                  <a:pt x="517" y="915"/>
                </a:cubicBezTo>
                <a:close/>
                <a:moveTo>
                  <a:pt x="282" y="730"/>
                </a:moveTo>
                <a:cubicBezTo>
                  <a:pt x="282" y="730"/>
                  <a:pt x="282" y="730"/>
                  <a:pt x="282" y="730"/>
                </a:cubicBezTo>
                <a:cubicBezTo>
                  <a:pt x="283" y="730"/>
                  <a:pt x="283" y="730"/>
                  <a:pt x="283" y="730"/>
                </a:cubicBezTo>
                <a:cubicBezTo>
                  <a:pt x="283" y="730"/>
                  <a:pt x="283" y="730"/>
                  <a:pt x="282" y="730"/>
                </a:cubicBezTo>
                <a:cubicBezTo>
                  <a:pt x="282" y="730"/>
                  <a:pt x="282" y="730"/>
                  <a:pt x="282" y="730"/>
                </a:cubicBezTo>
                <a:close/>
                <a:moveTo>
                  <a:pt x="283" y="730"/>
                </a:moveTo>
                <a:cubicBezTo>
                  <a:pt x="283" y="730"/>
                  <a:pt x="283" y="730"/>
                  <a:pt x="283" y="730"/>
                </a:cubicBezTo>
                <a:cubicBezTo>
                  <a:pt x="283" y="730"/>
                  <a:pt x="283" y="730"/>
                  <a:pt x="283" y="730"/>
                </a:cubicBezTo>
                <a:cubicBezTo>
                  <a:pt x="284" y="730"/>
                  <a:pt x="285" y="729"/>
                  <a:pt x="285" y="730"/>
                </a:cubicBezTo>
                <a:cubicBezTo>
                  <a:pt x="286" y="732"/>
                  <a:pt x="286" y="733"/>
                  <a:pt x="286" y="735"/>
                </a:cubicBezTo>
                <a:cubicBezTo>
                  <a:pt x="285" y="733"/>
                  <a:pt x="284" y="732"/>
                  <a:pt x="283" y="730"/>
                </a:cubicBezTo>
                <a:cubicBezTo>
                  <a:pt x="283" y="730"/>
                  <a:pt x="283" y="730"/>
                  <a:pt x="283" y="730"/>
                </a:cubicBezTo>
                <a:close/>
                <a:moveTo>
                  <a:pt x="298" y="754"/>
                </a:moveTo>
                <a:cubicBezTo>
                  <a:pt x="298" y="754"/>
                  <a:pt x="299" y="755"/>
                  <a:pt x="299" y="755"/>
                </a:cubicBezTo>
                <a:cubicBezTo>
                  <a:pt x="298" y="755"/>
                  <a:pt x="298" y="755"/>
                  <a:pt x="298" y="755"/>
                </a:cubicBezTo>
                <a:cubicBezTo>
                  <a:pt x="298" y="755"/>
                  <a:pt x="298" y="754"/>
                  <a:pt x="298" y="754"/>
                </a:cubicBezTo>
                <a:cubicBezTo>
                  <a:pt x="298" y="754"/>
                  <a:pt x="298" y="754"/>
                  <a:pt x="298" y="754"/>
                </a:cubicBezTo>
                <a:close/>
                <a:moveTo>
                  <a:pt x="323" y="757"/>
                </a:moveTo>
                <a:cubicBezTo>
                  <a:pt x="323" y="757"/>
                  <a:pt x="323" y="757"/>
                  <a:pt x="323" y="757"/>
                </a:cubicBezTo>
                <a:cubicBezTo>
                  <a:pt x="323" y="757"/>
                  <a:pt x="323" y="758"/>
                  <a:pt x="323" y="758"/>
                </a:cubicBezTo>
                <a:cubicBezTo>
                  <a:pt x="322" y="758"/>
                  <a:pt x="322" y="757"/>
                  <a:pt x="322" y="757"/>
                </a:cubicBezTo>
                <a:cubicBezTo>
                  <a:pt x="322" y="757"/>
                  <a:pt x="323" y="757"/>
                  <a:pt x="323" y="757"/>
                </a:cubicBezTo>
                <a:close/>
                <a:moveTo>
                  <a:pt x="318" y="759"/>
                </a:moveTo>
                <a:cubicBezTo>
                  <a:pt x="318" y="760"/>
                  <a:pt x="318" y="760"/>
                  <a:pt x="318" y="760"/>
                </a:cubicBezTo>
                <a:cubicBezTo>
                  <a:pt x="318" y="760"/>
                  <a:pt x="318" y="760"/>
                  <a:pt x="318" y="761"/>
                </a:cubicBezTo>
                <a:cubicBezTo>
                  <a:pt x="317" y="760"/>
                  <a:pt x="317" y="760"/>
                  <a:pt x="317" y="760"/>
                </a:cubicBezTo>
                <a:cubicBezTo>
                  <a:pt x="317" y="759"/>
                  <a:pt x="318" y="759"/>
                  <a:pt x="318" y="759"/>
                </a:cubicBezTo>
                <a:close/>
                <a:moveTo>
                  <a:pt x="12" y="170"/>
                </a:moveTo>
                <a:cubicBezTo>
                  <a:pt x="12" y="169"/>
                  <a:pt x="12" y="169"/>
                  <a:pt x="12" y="169"/>
                </a:cubicBezTo>
                <a:cubicBezTo>
                  <a:pt x="12" y="168"/>
                  <a:pt x="12" y="168"/>
                  <a:pt x="12" y="168"/>
                </a:cubicBezTo>
                <a:cubicBezTo>
                  <a:pt x="13" y="168"/>
                  <a:pt x="13" y="168"/>
                  <a:pt x="13" y="169"/>
                </a:cubicBezTo>
                <a:cubicBezTo>
                  <a:pt x="13" y="169"/>
                  <a:pt x="12" y="169"/>
                  <a:pt x="12" y="170"/>
                </a:cubicBezTo>
                <a:close/>
                <a:moveTo>
                  <a:pt x="17" y="251"/>
                </a:moveTo>
                <a:cubicBezTo>
                  <a:pt x="18" y="251"/>
                  <a:pt x="18" y="251"/>
                  <a:pt x="18" y="251"/>
                </a:cubicBezTo>
                <a:cubicBezTo>
                  <a:pt x="18" y="252"/>
                  <a:pt x="18" y="252"/>
                  <a:pt x="18" y="252"/>
                </a:cubicBezTo>
                <a:lnTo>
                  <a:pt x="17" y="251"/>
                </a:lnTo>
                <a:close/>
                <a:moveTo>
                  <a:pt x="100" y="88"/>
                </a:moveTo>
                <a:cubicBezTo>
                  <a:pt x="100" y="88"/>
                  <a:pt x="100" y="88"/>
                  <a:pt x="100" y="88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0" y="88"/>
                  <a:pt x="100" y="88"/>
                  <a:pt x="100" y="88"/>
                </a:cubicBezTo>
                <a:close/>
                <a:moveTo>
                  <a:pt x="99" y="89"/>
                </a:moveTo>
                <a:cubicBezTo>
                  <a:pt x="99" y="89"/>
                  <a:pt x="100" y="89"/>
                  <a:pt x="100" y="88"/>
                </a:cubicBezTo>
                <a:cubicBezTo>
                  <a:pt x="100" y="89"/>
                  <a:pt x="100" y="89"/>
                  <a:pt x="100" y="89"/>
                </a:cubicBezTo>
                <a:cubicBezTo>
                  <a:pt x="100" y="89"/>
                  <a:pt x="99" y="89"/>
                  <a:pt x="99" y="89"/>
                </a:cubicBezTo>
                <a:close/>
                <a:moveTo>
                  <a:pt x="100" y="88"/>
                </a:moveTo>
                <a:cubicBezTo>
                  <a:pt x="101" y="88"/>
                  <a:pt x="102" y="88"/>
                  <a:pt x="103" y="88"/>
                </a:cubicBezTo>
                <a:cubicBezTo>
                  <a:pt x="102" y="88"/>
                  <a:pt x="101" y="88"/>
                  <a:pt x="100" y="88"/>
                </a:cubicBezTo>
                <a:cubicBezTo>
                  <a:pt x="100" y="88"/>
                  <a:pt x="100" y="88"/>
                  <a:pt x="100" y="88"/>
                </a:cubicBezTo>
                <a:close/>
                <a:moveTo>
                  <a:pt x="104" y="88"/>
                </a:moveTo>
                <a:cubicBezTo>
                  <a:pt x="104" y="88"/>
                  <a:pt x="104" y="88"/>
                  <a:pt x="104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3" y="88"/>
                  <a:pt x="103" y="88"/>
                  <a:pt x="104" y="88"/>
                </a:cubicBezTo>
                <a:close/>
                <a:moveTo>
                  <a:pt x="33" y="250"/>
                </a:moveTo>
                <a:cubicBezTo>
                  <a:pt x="32" y="250"/>
                  <a:pt x="32" y="250"/>
                  <a:pt x="32" y="250"/>
                </a:cubicBezTo>
                <a:cubicBezTo>
                  <a:pt x="32" y="249"/>
                  <a:pt x="32" y="249"/>
                  <a:pt x="32" y="249"/>
                </a:cubicBezTo>
                <a:cubicBezTo>
                  <a:pt x="32" y="249"/>
                  <a:pt x="32" y="249"/>
                  <a:pt x="32" y="249"/>
                </a:cubicBezTo>
                <a:cubicBezTo>
                  <a:pt x="32" y="249"/>
                  <a:pt x="32" y="249"/>
                  <a:pt x="33" y="250"/>
                </a:cubicBezTo>
                <a:close/>
                <a:moveTo>
                  <a:pt x="5" y="250"/>
                </a:moveTo>
                <a:cubicBezTo>
                  <a:pt x="5" y="250"/>
                  <a:pt x="5" y="250"/>
                  <a:pt x="5" y="250"/>
                </a:cubicBezTo>
                <a:cubicBezTo>
                  <a:pt x="5" y="250"/>
                  <a:pt x="5" y="250"/>
                  <a:pt x="5" y="250"/>
                </a:cubicBezTo>
                <a:close/>
                <a:moveTo>
                  <a:pt x="27" y="277"/>
                </a:moveTo>
                <a:cubicBezTo>
                  <a:pt x="28" y="277"/>
                  <a:pt x="28" y="277"/>
                  <a:pt x="28" y="277"/>
                </a:cubicBezTo>
                <a:cubicBezTo>
                  <a:pt x="28" y="277"/>
                  <a:pt x="28" y="277"/>
                  <a:pt x="28" y="277"/>
                </a:cubicBezTo>
                <a:lnTo>
                  <a:pt x="27" y="277"/>
                </a:lnTo>
                <a:close/>
                <a:moveTo>
                  <a:pt x="15" y="309"/>
                </a:moveTo>
                <a:cubicBezTo>
                  <a:pt x="15" y="309"/>
                  <a:pt x="15" y="309"/>
                  <a:pt x="15" y="309"/>
                </a:cubicBezTo>
                <a:cubicBezTo>
                  <a:pt x="14" y="309"/>
                  <a:pt x="14" y="309"/>
                  <a:pt x="14" y="309"/>
                </a:cubicBezTo>
                <a:lnTo>
                  <a:pt x="15" y="309"/>
                </a:lnTo>
                <a:close/>
                <a:moveTo>
                  <a:pt x="38" y="308"/>
                </a:moveTo>
                <a:cubicBezTo>
                  <a:pt x="38" y="308"/>
                  <a:pt x="38" y="308"/>
                  <a:pt x="38" y="308"/>
                </a:cubicBezTo>
                <a:cubicBezTo>
                  <a:pt x="38" y="308"/>
                  <a:pt x="38" y="309"/>
                  <a:pt x="38" y="309"/>
                </a:cubicBezTo>
                <a:cubicBezTo>
                  <a:pt x="38" y="309"/>
                  <a:pt x="38" y="308"/>
                  <a:pt x="38" y="308"/>
                </a:cubicBezTo>
                <a:close/>
                <a:moveTo>
                  <a:pt x="3" y="255"/>
                </a:moveTo>
                <a:cubicBezTo>
                  <a:pt x="3" y="255"/>
                  <a:pt x="3" y="255"/>
                  <a:pt x="3" y="255"/>
                </a:cubicBezTo>
                <a:cubicBezTo>
                  <a:pt x="2" y="255"/>
                  <a:pt x="2" y="255"/>
                  <a:pt x="2" y="255"/>
                </a:cubicBezTo>
                <a:cubicBezTo>
                  <a:pt x="2" y="255"/>
                  <a:pt x="2" y="255"/>
                  <a:pt x="2" y="255"/>
                </a:cubicBezTo>
                <a:cubicBezTo>
                  <a:pt x="2" y="255"/>
                  <a:pt x="2" y="255"/>
                  <a:pt x="2" y="255"/>
                </a:cubicBezTo>
                <a:cubicBezTo>
                  <a:pt x="2" y="255"/>
                  <a:pt x="2" y="255"/>
                  <a:pt x="3" y="255"/>
                </a:cubicBezTo>
                <a:close/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2" y="255"/>
                  <a:pt x="2" y="255"/>
                  <a:pt x="1" y="255"/>
                </a:cubicBezTo>
                <a:cubicBezTo>
                  <a:pt x="2" y="255"/>
                  <a:pt x="2" y="255"/>
                  <a:pt x="2" y="255"/>
                </a:cubicBezTo>
                <a:close/>
                <a:moveTo>
                  <a:pt x="27" y="219"/>
                </a:moveTo>
                <a:cubicBezTo>
                  <a:pt x="28" y="219"/>
                  <a:pt x="28" y="219"/>
                  <a:pt x="28" y="219"/>
                </a:cubicBezTo>
                <a:cubicBezTo>
                  <a:pt x="28" y="219"/>
                  <a:pt x="28" y="219"/>
                  <a:pt x="28" y="219"/>
                </a:cubicBezTo>
                <a:lnTo>
                  <a:pt x="27" y="219"/>
                </a:lnTo>
                <a:close/>
                <a:moveTo>
                  <a:pt x="32" y="314"/>
                </a:moveTo>
                <a:cubicBezTo>
                  <a:pt x="32" y="315"/>
                  <a:pt x="32" y="315"/>
                  <a:pt x="31" y="314"/>
                </a:cubicBezTo>
                <a:cubicBezTo>
                  <a:pt x="31" y="314"/>
                  <a:pt x="31" y="314"/>
                  <a:pt x="32" y="314"/>
                </a:cubicBezTo>
                <a:cubicBezTo>
                  <a:pt x="32" y="314"/>
                  <a:pt x="32" y="313"/>
                  <a:pt x="32" y="313"/>
                </a:cubicBezTo>
                <a:cubicBezTo>
                  <a:pt x="32" y="313"/>
                  <a:pt x="32" y="313"/>
                  <a:pt x="32" y="313"/>
                </a:cubicBezTo>
                <a:cubicBezTo>
                  <a:pt x="32" y="314"/>
                  <a:pt x="32" y="314"/>
                  <a:pt x="32" y="314"/>
                </a:cubicBezTo>
                <a:close/>
                <a:moveTo>
                  <a:pt x="31" y="315"/>
                </a:moveTo>
                <a:cubicBezTo>
                  <a:pt x="31" y="314"/>
                  <a:pt x="31" y="314"/>
                  <a:pt x="31" y="314"/>
                </a:cubicBezTo>
                <a:cubicBezTo>
                  <a:pt x="31" y="314"/>
                  <a:pt x="31" y="314"/>
                  <a:pt x="31" y="314"/>
                </a:cubicBezTo>
                <a:cubicBezTo>
                  <a:pt x="31" y="315"/>
                  <a:pt x="31" y="315"/>
                  <a:pt x="31" y="315"/>
                </a:cubicBezTo>
                <a:close/>
                <a:moveTo>
                  <a:pt x="36" y="313"/>
                </a:moveTo>
                <a:cubicBezTo>
                  <a:pt x="36" y="313"/>
                  <a:pt x="36" y="314"/>
                  <a:pt x="36" y="314"/>
                </a:cubicBezTo>
                <a:cubicBezTo>
                  <a:pt x="36" y="314"/>
                  <a:pt x="36" y="314"/>
                  <a:pt x="36" y="314"/>
                </a:cubicBezTo>
                <a:cubicBezTo>
                  <a:pt x="36" y="314"/>
                  <a:pt x="35" y="314"/>
                  <a:pt x="36" y="313"/>
                </a:cubicBezTo>
                <a:cubicBezTo>
                  <a:pt x="36" y="313"/>
                  <a:pt x="36" y="313"/>
                  <a:pt x="36" y="313"/>
                </a:cubicBezTo>
                <a:close/>
                <a:moveTo>
                  <a:pt x="31" y="315"/>
                </a:moveTo>
                <a:cubicBezTo>
                  <a:pt x="31" y="315"/>
                  <a:pt x="31" y="315"/>
                  <a:pt x="32" y="315"/>
                </a:cubicBezTo>
                <a:cubicBezTo>
                  <a:pt x="31" y="315"/>
                  <a:pt x="31" y="315"/>
                  <a:pt x="31" y="315"/>
                </a:cubicBezTo>
                <a:close/>
                <a:moveTo>
                  <a:pt x="31" y="315"/>
                </a:moveTo>
                <a:cubicBezTo>
                  <a:pt x="31" y="315"/>
                  <a:pt x="31" y="315"/>
                  <a:pt x="31" y="315"/>
                </a:cubicBezTo>
                <a:cubicBezTo>
                  <a:pt x="31" y="315"/>
                  <a:pt x="31" y="315"/>
                  <a:pt x="31" y="314"/>
                </a:cubicBezTo>
                <a:cubicBezTo>
                  <a:pt x="31" y="314"/>
                  <a:pt x="31" y="315"/>
                  <a:pt x="31" y="315"/>
                </a:cubicBezTo>
                <a:close/>
                <a:moveTo>
                  <a:pt x="78" y="165"/>
                </a:moveTo>
                <a:cubicBezTo>
                  <a:pt x="78" y="165"/>
                  <a:pt x="78" y="165"/>
                  <a:pt x="78" y="165"/>
                </a:cubicBezTo>
                <a:cubicBezTo>
                  <a:pt x="78" y="165"/>
                  <a:pt x="78" y="165"/>
                  <a:pt x="78" y="165"/>
                </a:cubicBezTo>
                <a:close/>
                <a:moveTo>
                  <a:pt x="27" y="162"/>
                </a:moveTo>
                <a:cubicBezTo>
                  <a:pt x="27" y="162"/>
                  <a:pt x="27" y="162"/>
                  <a:pt x="28" y="163"/>
                </a:cubicBezTo>
                <a:cubicBezTo>
                  <a:pt x="27" y="163"/>
                  <a:pt x="27" y="163"/>
                  <a:pt x="27" y="163"/>
                </a:cubicBezTo>
                <a:cubicBezTo>
                  <a:pt x="27" y="163"/>
                  <a:pt x="27" y="163"/>
                  <a:pt x="26" y="163"/>
                </a:cubicBezTo>
                <a:cubicBezTo>
                  <a:pt x="26" y="162"/>
                  <a:pt x="27" y="162"/>
                  <a:pt x="27" y="162"/>
                </a:cubicBezTo>
                <a:close/>
                <a:moveTo>
                  <a:pt x="274" y="706"/>
                </a:moveTo>
                <a:cubicBezTo>
                  <a:pt x="274" y="706"/>
                  <a:pt x="274" y="706"/>
                  <a:pt x="274" y="706"/>
                </a:cubicBezTo>
                <a:cubicBezTo>
                  <a:pt x="274" y="706"/>
                  <a:pt x="274" y="706"/>
                  <a:pt x="274" y="706"/>
                </a:cubicBezTo>
                <a:cubicBezTo>
                  <a:pt x="274" y="706"/>
                  <a:pt x="274" y="706"/>
                  <a:pt x="274" y="706"/>
                </a:cubicBezTo>
                <a:cubicBezTo>
                  <a:pt x="274" y="706"/>
                  <a:pt x="274" y="706"/>
                  <a:pt x="274" y="706"/>
                </a:cubicBezTo>
                <a:cubicBezTo>
                  <a:pt x="274" y="706"/>
                  <a:pt x="274" y="706"/>
                  <a:pt x="274" y="706"/>
                </a:cubicBezTo>
                <a:close/>
                <a:moveTo>
                  <a:pt x="32" y="334"/>
                </a:moveTo>
                <a:cubicBezTo>
                  <a:pt x="32" y="335"/>
                  <a:pt x="33" y="335"/>
                  <a:pt x="33" y="335"/>
                </a:cubicBezTo>
                <a:cubicBezTo>
                  <a:pt x="33" y="335"/>
                  <a:pt x="32" y="336"/>
                  <a:pt x="32" y="336"/>
                </a:cubicBezTo>
                <a:cubicBezTo>
                  <a:pt x="32" y="335"/>
                  <a:pt x="32" y="335"/>
                  <a:pt x="32" y="335"/>
                </a:cubicBezTo>
                <a:cubicBezTo>
                  <a:pt x="32" y="335"/>
                  <a:pt x="32" y="335"/>
                  <a:pt x="32" y="334"/>
                </a:cubicBezTo>
                <a:close/>
                <a:moveTo>
                  <a:pt x="13" y="296"/>
                </a:moveTo>
                <a:cubicBezTo>
                  <a:pt x="13" y="296"/>
                  <a:pt x="13" y="297"/>
                  <a:pt x="13" y="297"/>
                </a:cubicBezTo>
                <a:cubicBezTo>
                  <a:pt x="13" y="297"/>
                  <a:pt x="13" y="297"/>
                  <a:pt x="13" y="297"/>
                </a:cubicBezTo>
                <a:cubicBezTo>
                  <a:pt x="13" y="297"/>
                  <a:pt x="13" y="297"/>
                  <a:pt x="13" y="296"/>
                </a:cubicBezTo>
                <a:close/>
                <a:moveTo>
                  <a:pt x="46" y="192"/>
                </a:moveTo>
                <a:cubicBezTo>
                  <a:pt x="47" y="192"/>
                  <a:pt x="47" y="192"/>
                  <a:pt x="47" y="192"/>
                </a:cubicBezTo>
                <a:cubicBezTo>
                  <a:pt x="46" y="192"/>
                  <a:pt x="46" y="192"/>
                  <a:pt x="46" y="192"/>
                </a:cubicBezTo>
                <a:close/>
                <a:moveTo>
                  <a:pt x="267" y="723"/>
                </a:moveTo>
                <a:cubicBezTo>
                  <a:pt x="267" y="722"/>
                  <a:pt x="267" y="722"/>
                  <a:pt x="267" y="722"/>
                </a:cubicBezTo>
                <a:cubicBezTo>
                  <a:pt x="266" y="721"/>
                  <a:pt x="265" y="720"/>
                  <a:pt x="265" y="720"/>
                </a:cubicBezTo>
                <a:cubicBezTo>
                  <a:pt x="265" y="720"/>
                  <a:pt x="265" y="720"/>
                  <a:pt x="265" y="720"/>
                </a:cubicBezTo>
                <a:cubicBezTo>
                  <a:pt x="265" y="718"/>
                  <a:pt x="265" y="717"/>
                  <a:pt x="265" y="716"/>
                </a:cubicBezTo>
                <a:cubicBezTo>
                  <a:pt x="265" y="716"/>
                  <a:pt x="265" y="716"/>
                  <a:pt x="265" y="716"/>
                </a:cubicBezTo>
                <a:cubicBezTo>
                  <a:pt x="265" y="717"/>
                  <a:pt x="265" y="718"/>
                  <a:pt x="265" y="720"/>
                </a:cubicBezTo>
                <a:cubicBezTo>
                  <a:pt x="265" y="720"/>
                  <a:pt x="266" y="721"/>
                  <a:pt x="267" y="722"/>
                </a:cubicBezTo>
                <a:cubicBezTo>
                  <a:pt x="267" y="722"/>
                  <a:pt x="267" y="722"/>
                  <a:pt x="267" y="722"/>
                </a:cubicBezTo>
                <a:cubicBezTo>
                  <a:pt x="267" y="722"/>
                  <a:pt x="267" y="722"/>
                  <a:pt x="267" y="723"/>
                </a:cubicBezTo>
                <a:close/>
                <a:moveTo>
                  <a:pt x="41" y="263"/>
                </a:moveTo>
                <a:cubicBezTo>
                  <a:pt x="41" y="263"/>
                  <a:pt x="41" y="263"/>
                  <a:pt x="41" y="263"/>
                </a:cubicBezTo>
                <a:cubicBezTo>
                  <a:pt x="40" y="263"/>
                  <a:pt x="40" y="264"/>
                  <a:pt x="39" y="264"/>
                </a:cubicBezTo>
                <a:cubicBezTo>
                  <a:pt x="39" y="264"/>
                  <a:pt x="39" y="263"/>
                  <a:pt x="39" y="263"/>
                </a:cubicBezTo>
                <a:cubicBezTo>
                  <a:pt x="40" y="263"/>
                  <a:pt x="40" y="263"/>
                  <a:pt x="41" y="263"/>
                </a:cubicBezTo>
                <a:close/>
                <a:moveTo>
                  <a:pt x="314" y="732"/>
                </a:moveTo>
                <a:cubicBezTo>
                  <a:pt x="314" y="732"/>
                  <a:pt x="314" y="732"/>
                  <a:pt x="314" y="732"/>
                </a:cubicBezTo>
                <a:cubicBezTo>
                  <a:pt x="314" y="733"/>
                  <a:pt x="314" y="733"/>
                  <a:pt x="314" y="733"/>
                </a:cubicBezTo>
                <a:cubicBezTo>
                  <a:pt x="314" y="733"/>
                  <a:pt x="314" y="733"/>
                  <a:pt x="314" y="732"/>
                </a:cubicBezTo>
                <a:close/>
                <a:moveTo>
                  <a:pt x="239" y="742"/>
                </a:moveTo>
                <a:cubicBezTo>
                  <a:pt x="239" y="742"/>
                  <a:pt x="239" y="742"/>
                  <a:pt x="239" y="742"/>
                </a:cubicBezTo>
                <a:cubicBezTo>
                  <a:pt x="239" y="742"/>
                  <a:pt x="239" y="742"/>
                  <a:pt x="239" y="742"/>
                </a:cubicBezTo>
                <a:cubicBezTo>
                  <a:pt x="239" y="742"/>
                  <a:pt x="239" y="742"/>
                  <a:pt x="239" y="742"/>
                </a:cubicBezTo>
                <a:cubicBezTo>
                  <a:pt x="239" y="742"/>
                  <a:pt x="239" y="742"/>
                  <a:pt x="239" y="742"/>
                </a:cubicBezTo>
                <a:close/>
                <a:moveTo>
                  <a:pt x="291" y="753"/>
                </a:moveTo>
                <a:cubicBezTo>
                  <a:pt x="290" y="753"/>
                  <a:pt x="290" y="753"/>
                  <a:pt x="290" y="753"/>
                </a:cubicBezTo>
                <a:cubicBezTo>
                  <a:pt x="291" y="753"/>
                  <a:pt x="291" y="753"/>
                  <a:pt x="291" y="753"/>
                </a:cubicBezTo>
                <a:close/>
                <a:moveTo>
                  <a:pt x="299" y="756"/>
                </a:moveTo>
                <a:cubicBezTo>
                  <a:pt x="299" y="756"/>
                  <a:pt x="299" y="755"/>
                  <a:pt x="299" y="755"/>
                </a:cubicBezTo>
                <a:cubicBezTo>
                  <a:pt x="299" y="755"/>
                  <a:pt x="299" y="756"/>
                  <a:pt x="299" y="756"/>
                </a:cubicBezTo>
                <a:cubicBezTo>
                  <a:pt x="299" y="756"/>
                  <a:pt x="299" y="756"/>
                  <a:pt x="299" y="756"/>
                </a:cubicBezTo>
                <a:close/>
                <a:moveTo>
                  <a:pt x="299" y="755"/>
                </a:moveTo>
                <a:cubicBezTo>
                  <a:pt x="299" y="755"/>
                  <a:pt x="299" y="755"/>
                  <a:pt x="299" y="755"/>
                </a:cubicBezTo>
                <a:cubicBezTo>
                  <a:pt x="299" y="755"/>
                  <a:pt x="299" y="755"/>
                  <a:pt x="299" y="755"/>
                </a:cubicBezTo>
                <a:cubicBezTo>
                  <a:pt x="299" y="755"/>
                  <a:pt x="299" y="755"/>
                  <a:pt x="299" y="755"/>
                </a:cubicBezTo>
                <a:cubicBezTo>
                  <a:pt x="299" y="755"/>
                  <a:pt x="299" y="755"/>
                  <a:pt x="299" y="755"/>
                </a:cubicBezTo>
                <a:cubicBezTo>
                  <a:pt x="299" y="755"/>
                  <a:pt x="299" y="755"/>
                  <a:pt x="299" y="755"/>
                </a:cubicBezTo>
                <a:close/>
                <a:moveTo>
                  <a:pt x="310" y="772"/>
                </a:moveTo>
                <a:cubicBezTo>
                  <a:pt x="310" y="771"/>
                  <a:pt x="310" y="771"/>
                  <a:pt x="310" y="771"/>
                </a:cubicBezTo>
                <a:cubicBezTo>
                  <a:pt x="310" y="772"/>
                  <a:pt x="310" y="772"/>
                  <a:pt x="310" y="772"/>
                </a:cubicBezTo>
                <a:close/>
                <a:moveTo>
                  <a:pt x="316" y="841"/>
                </a:moveTo>
                <a:cubicBezTo>
                  <a:pt x="316" y="841"/>
                  <a:pt x="316" y="841"/>
                  <a:pt x="316" y="841"/>
                </a:cubicBezTo>
                <a:cubicBezTo>
                  <a:pt x="315" y="841"/>
                  <a:pt x="315" y="841"/>
                  <a:pt x="315" y="841"/>
                </a:cubicBezTo>
                <a:lnTo>
                  <a:pt x="316" y="841"/>
                </a:lnTo>
                <a:close/>
                <a:moveTo>
                  <a:pt x="248" y="456"/>
                </a:moveTo>
                <a:cubicBezTo>
                  <a:pt x="246" y="454"/>
                  <a:pt x="244" y="453"/>
                  <a:pt x="244" y="450"/>
                </a:cubicBezTo>
                <a:cubicBezTo>
                  <a:pt x="247" y="452"/>
                  <a:pt x="248" y="453"/>
                  <a:pt x="248" y="456"/>
                </a:cubicBezTo>
                <a:close/>
                <a:moveTo>
                  <a:pt x="248" y="456"/>
                </a:moveTo>
                <a:cubicBezTo>
                  <a:pt x="248" y="456"/>
                  <a:pt x="248" y="456"/>
                  <a:pt x="248" y="456"/>
                </a:cubicBezTo>
                <a:cubicBezTo>
                  <a:pt x="248" y="456"/>
                  <a:pt x="248" y="456"/>
                  <a:pt x="248" y="456"/>
                </a:cubicBezTo>
                <a:cubicBezTo>
                  <a:pt x="248" y="456"/>
                  <a:pt x="248" y="456"/>
                  <a:pt x="248" y="456"/>
                </a:cubicBezTo>
                <a:close/>
                <a:moveTo>
                  <a:pt x="248" y="456"/>
                </a:moveTo>
                <a:cubicBezTo>
                  <a:pt x="249" y="456"/>
                  <a:pt x="249" y="456"/>
                  <a:pt x="250" y="456"/>
                </a:cubicBezTo>
                <a:cubicBezTo>
                  <a:pt x="249" y="457"/>
                  <a:pt x="249" y="456"/>
                  <a:pt x="248" y="456"/>
                </a:cubicBezTo>
                <a:close/>
                <a:moveTo>
                  <a:pt x="248" y="456"/>
                </a:moveTo>
                <a:cubicBezTo>
                  <a:pt x="248" y="456"/>
                  <a:pt x="248" y="456"/>
                  <a:pt x="248" y="456"/>
                </a:cubicBezTo>
                <a:cubicBezTo>
                  <a:pt x="248" y="456"/>
                  <a:pt x="248" y="456"/>
                  <a:pt x="248" y="456"/>
                </a:cubicBezTo>
                <a:cubicBezTo>
                  <a:pt x="248" y="456"/>
                  <a:pt x="248" y="456"/>
                  <a:pt x="248" y="456"/>
                </a:cubicBezTo>
                <a:close/>
                <a:moveTo>
                  <a:pt x="265" y="450"/>
                </a:moveTo>
                <a:cubicBezTo>
                  <a:pt x="265" y="450"/>
                  <a:pt x="266" y="450"/>
                  <a:pt x="266" y="449"/>
                </a:cubicBezTo>
                <a:cubicBezTo>
                  <a:pt x="266" y="450"/>
                  <a:pt x="266" y="450"/>
                  <a:pt x="266" y="450"/>
                </a:cubicBezTo>
                <a:cubicBezTo>
                  <a:pt x="266" y="450"/>
                  <a:pt x="266" y="451"/>
                  <a:pt x="266" y="451"/>
                </a:cubicBezTo>
                <a:cubicBezTo>
                  <a:pt x="266" y="451"/>
                  <a:pt x="265" y="450"/>
                  <a:pt x="265" y="450"/>
                </a:cubicBezTo>
                <a:close/>
                <a:moveTo>
                  <a:pt x="383" y="400"/>
                </a:moveTo>
                <a:cubicBezTo>
                  <a:pt x="383" y="400"/>
                  <a:pt x="383" y="400"/>
                  <a:pt x="383" y="400"/>
                </a:cubicBezTo>
                <a:cubicBezTo>
                  <a:pt x="383" y="400"/>
                  <a:pt x="383" y="400"/>
                  <a:pt x="383" y="400"/>
                </a:cubicBezTo>
                <a:close/>
                <a:moveTo>
                  <a:pt x="337" y="198"/>
                </a:moveTo>
                <a:cubicBezTo>
                  <a:pt x="341" y="201"/>
                  <a:pt x="344" y="205"/>
                  <a:pt x="348" y="210"/>
                </a:cubicBezTo>
                <a:cubicBezTo>
                  <a:pt x="357" y="221"/>
                  <a:pt x="363" y="233"/>
                  <a:pt x="372" y="245"/>
                </a:cubicBezTo>
                <a:cubicBezTo>
                  <a:pt x="375" y="249"/>
                  <a:pt x="377" y="254"/>
                  <a:pt x="379" y="259"/>
                </a:cubicBezTo>
                <a:cubicBezTo>
                  <a:pt x="380" y="261"/>
                  <a:pt x="382" y="263"/>
                  <a:pt x="383" y="265"/>
                </a:cubicBezTo>
                <a:cubicBezTo>
                  <a:pt x="384" y="267"/>
                  <a:pt x="387" y="270"/>
                  <a:pt x="387" y="272"/>
                </a:cubicBezTo>
                <a:cubicBezTo>
                  <a:pt x="388" y="275"/>
                  <a:pt x="389" y="276"/>
                  <a:pt x="393" y="274"/>
                </a:cubicBezTo>
                <a:cubicBezTo>
                  <a:pt x="394" y="274"/>
                  <a:pt x="394" y="274"/>
                  <a:pt x="395" y="274"/>
                </a:cubicBezTo>
                <a:cubicBezTo>
                  <a:pt x="399" y="277"/>
                  <a:pt x="398" y="283"/>
                  <a:pt x="404" y="285"/>
                </a:cubicBezTo>
                <a:cubicBezTo>
                  <a:pt x="404" y="285"/>
                  <a:pt x="405" y="284"/>
                  <a:pt x="405" y="284"/>
                </a:cubicBezTo>
                <a:cubicBezTo>
                  <a:pt x="404" y="282"/>
                  <a:pt x="404" y="281"/>
                  <a:pt x="403" y="279"/>
                </a:cubicBezTo>
                <a:cubicBezTo>
                  <a:pt x="400" y="274"/>
                  <a:pt x="397" y="269"/>
                  <a:pt x="394" y="265"/>
                </a:cubicBezTo>
                <a:cubicBezTo>
                  <a:pt x="392" y="262"/>
                  <a:pt x="390" y="259"/>
                  <a:pt x="388" y="257"/>
                </a:cubicBezTo>
                <a:cubicBezTo>
                  <a:pt x="387" y="255"/>
                  <a:pt x="385" y="254"/>
                  <a:pt x="387" y="252"/>
                </a:cubicBezTo>
                <a:cubicBezTo>
                  <a:pt x="387" y="251"/>
                  <a:pt x="386" y="249"/>
                  <a:pt x="385" y="248"/>
                </a:cubicBezTo>
                <a:cubicBezTo>
                  <a:pt x="384" y="247"/>
                  <a:pt x="382" y="247"/>
                  <a:pt x="380" y="246"/>
                </a:cubicBezTo>
                <a:cubicBezTo>
                  <a:pt x="378" y="246"/>
                  <a:pt x="377" y="244"/>
                  <a:pt x="378" y="243"/>
                </a:cubicBezTo>
                <a:cubicBezTo>
                  <a:pt x="379" y="242"/>
                  <a:pt x="381" y="240"/>
                  <a:pt x="380" y="239"/>
                </a:cubicBezTo>
                <a:cubicBezTo>
                  <a:pt x="379" y="238"/>
                  <a:pt x="377" y="237"/>
                  <a:pt x="375" y="237"/>
                </a:cubicBezTo>
                <a:cubicBezTo>
                  <a:pt x="376" y="235"/>
                  <a:pt x="376" y="234"/>
                  <a:pt x="376" y="233"/>
                </a:cubicBezTo>
                <a:cubicBezTo>
                  <a:pt x="371" y="230"/>
                  <a:pt x="368" y="226"/>
                  <a:pt x="364" y="222"/>
                </a:cubicBezTo>
                <a:cubicBezTo>
                  <a:pt x="365" y="221"/>
                  <a:pt x="365" y="221"/>
                  <a:pt x="366" y="219"/>
                </a:cubicBezTo>
                <a:cubicBezTo>
                  <a:pt x="364" y="219"/>
                  <a:pt x="363" y="218"/>
                  <a:pt x="361" y="218"/>
                </a:cubicBezTo>
                <a:cubicBezTo>
                  <a:pt x="361" y="218"/>
                  <a:pt x="360" y="217"/>
                  <a:pt x="360" y="217"/>
                </a:cubicBezTo>
                <a:cubicBezTo>
                  <a:pt x="360" y="216"/>
                  <a:pt x="361" y="216"/>
                  <a:pt x="360" y="215"/>
                </a:cubicBezTo>
                <a:cubicBezTo>
                  <a:pt x="358" y="213"/>
                  <a:pt x="357" y="209"/>
                  <a:pt x="356" y="206"/>
                </a:cubicBezTo>
                <a:cubicBezTo>
                  <a:pt x="355" y="203"/>
                  <a:pt x="351" y="201"/>
                  <a:pt x="348" y="199"/>
                </a:cubicBezTo>
                <a:cubicBezTo>
                  <a:pt x="344" y="198"/>
                  <a:pt x="339" y="195"/>
                  <a:pt x="337" y="192"/>
                </a:cubicBezTo>
                <a:cubicBezTo>
                  <a:pt x="336" y="193"/>
                  <a:pt x="335" y="194"/>
                  <a:pt x="333" y="197"/>
                </a:cubicBezTo>
                <a:cubicBezTo>
                  <a:pt x="334" y="199"/>
                  <a:pt x="335" y="197"/>
                  <a:pt x="337" y="198"/>
                </a:cubicBezTo>
                <a:close/>
                <a:moveTo>
                  <a:pt x="351" y="205"/>
                </a:moveTo>
                <a:cubicBezTo>
                  <a:pt x="351" y="205"/>
                  <a:pt x="352" y="205"/>
                  <a:pt x="352" y="205"/>
                </a:cubicBezTo>
                <a:cubicBezTo>
                  <a:pt x="354" y="205"/>
                  <a:pt x="355" y="206"/>
                  <a:pt x="354" y="207"/>
                </a:cubicBezTo>
                <a:cubicBezTo>
                  <a:pt x="354" y="207"/>
                  <a:pt x="354" y="208"/>
                  <a:pt x="354" y="208"/>
                </a:cubicBezTo>
                <a:cubicBezTo>
                  <a:pt x="353" y="208"/>
                  <a:pt x="351" y="207"/>
                  <a:pt x="351" y="206"/>
                </a:cubicBezTo>
                <a:cubicBezTo>
                  <a:pt x="351" y="206"/>
                  <a:pt x="351" y="206"/>
                  <a:pt x="351" y="205"/>
                </a:cubicBezTo>
                <a:close/>
                <a:moveTo>
                  <a:pt x="404" y="310"/>
                </a:moveTo>
                <a:cubicBezTo>
                  <a:pt x="404" y="314"/>
                  <a:pt x="404" y="316"/>
                  <a:pt x="406" y="319"/>
                </a:cubicBezTo>
                <a:cubicBezTo>
                  <a:pt x="406" y="320"/>
                  <a:pt x="405" y="321"/>
                  <a:pt x="404" y="321"/>
                </a:cubicBezTo>
                <a:cubicBezTo>
                  <a:pt x="403" y="322"/>
                  <a:pt x="401" y="322"/>
                  <a:pt x="401" y="320"/>
                </a:cubicBezTo>
                <a:cubicBezTo>
                  <a:pt x="400" y="319"/>
                  <a:pt x="398" y="317"/>
                  <a:pt x="399" y="314"/>
                </a:cubicBezTo>
                <a:cubicBezTo>
                  <a:pt x="400" y="314"/>
                  <a:pt x="399" y="313"/>
                  <a:pt x="399" y="312"/>
                </a:cubicBezTo>
                <a:cubicBezTo>
                  <a:pt x="396" y="311"/>
                  <a:pt x="395" y="308"/>
                  <a:pt x="394" y="306"/>
                </a:cubicBezTo>
                <a:cubicBezTo>
                  <a:pt x="393" y="303"/>
                  <a:pt x="391" y="300"/>
                  <a:pt x="390" y="297"/>
                </a:cubicBezTo>
                <a:cubicBezTo>
                  <a:pt x="388" y="292"/>
                  <a:pt x="387" y="288"/>
                  <a:pt x="385" y="282"/>
                </a:cubicBezTo>
                <a:cubicBezTo>
                  <a:pt x="387" y="282"/>
                  <a:pt x="388" y="282"/>
                  <a:pt x="389" y="283"/>
                </a:cubicBezTo>
                <a:cubicBezTo>
                  <a:pt x="391" y="284"/>
                  <a:pt x="392" y="286"/>
                  <a:pt x="391" y="288"/>
                </a:cubicBezTo>
                <a:cubicBezTo>
                  <a:pt x="391" y="289"/>
                  <a:pt x="392" y="291"/>
                  <a:pt x="393" y="292"/>
                </a:cubicBezTo>
                <a:cubicBezTo>
                  <a:pt x="397" y="294"/>
                  <a:pt x="397" y="297"/>
                  <a:pt x="398" y="301"/>
                </a:cubicBezTo>
                <a:cubicBezTo>
                  <a:pt x="399" y="303"/>
                  <a:pt x="399" y="306"/>
                  <a:pt x="403" y="308"/>
                </a:cubicBezTo>
                <a:cubicBezTo>
                  <a:pt x="403" y="308"/>
                  <a:pt x="404" y="309"/>
                  <a:pt x="404" y="310"/>
                </a:cubicBezTo>
                <a:close/>
                <a:moveTo>
                  <a:pt x="336" y="209"/>
                </a:moveTo>
                <a:cubicBezTo>
                  <a:pt x="338" y="206"/>
                  <a:pt x="335" y="205"/>
                  <a:pt x="334" y="203"/>
                </a:cubicBezTo>
                <a:cubicBezTo>
                  <a:pt x="333" y="202"/>
                  <a:pt x="333" y="200"/>
                  <a:pt x="336" y="200"/>
                </a:cubicBezTo>
                <a:cubicBezTo>
                  <a:pt x="340" y="202"/>
                  <a:pt x="341" y="205"/>
                  <a:pt x="342" y="209"/>
                </a:cubicBezTo>
                <a:cubicBezTo>
                  <a:pt x="344" y="213"/>
                  <a:pt x="347" y="216"/>
                  <a:pt x="350" y="220"/>
                </a:cubicBezTo>
                <a:cubicBezTo>
                  <a:pt x="354" y="225"/>
                  <a:pt x="359" y="231"/>
                  <a:pt x="361" y="237"/>
                </a:cubicBezTo>
                <a:cubicBezTo>
                  <a:pt x="359" y="239"/>
                  <a:pt x="358" y="238"/>
                  <a:pt x="357" y="237"/>
                </a:cubicBezTo>
                <a:cubicBezTo>
                  <a:pt x="355" y="232"/>
                  <a:pt x="352" y="228"/>
                  <a:pt x="348" y="224"/>
                </a:cubicBezTo>
                <a:cubicBezTo>
                  <a:pt x="348" y="223"/>
                  <a:pt x="347" y="223"/>
                  <a:pt x="347" y="223"/>
                </a:cubicBezTo>
                <a:cubicBezTo>
                  <a:pt x="345" y="218"/>
                  <a:pt x="342" y="215"/>
                  <a:pt x="338" y="212"/>
                </a:cubicBezTo>
                <a:cubicBezTo>
                  <a:pt x="337" y="211"/>
                  <a:pt x="335" y="209"/>
                  <a:pt x="336" y="209"/>
                </a:cubicBezTo>
                <a:close/>
                <a:moveTo>
                  <a:pt x="419" y="357"/>
                </a:moveTo>
                <a:cubicBezTo>
                  <a:pt x="420" y="357"/>
                  <a:pt x="422" y="357"/>
                  <a:pt x="424" y="357"/>
                </a:cubicBezTo>
                <a:cubicBezTo>
                  <a:pt x="425" y="358"/>
                  <a:pt x="426" y="360"/>
                  <a:pt x="425" y="361"/>
                </a:cubicBezTo>
                <a:cubicBezTo>
                  <a:pt x="424" y="360"/>
                  <a:pt x="423" y="360"/>
                  <a:pt x="421" y="359"/>
                </a:cubicBezTo>
                <a:cubicBezTo>
                  <a:pt x="421" y="362"/>
                  <a:pt x="420" y="364"/>
                  <a:pt x="420" y="366"/>
                </a:cubicBezTo>
                <a:cubicBezTo>
                  <a:pt x="422" y="367"/>
                  <a:pt x="423" y="368"/>
                  <a:pt x="424" y="368"/>
                </a:cubicBezTo>
                <a:cubicBezTo>
                  <a:pt x="423" y="370"/>
                  <a:pt x="422" y="372"/>
                  <a:pt x="420" y="375"/>
                </a:cubicBezTo>
                <a:cubicBezTo>
                  <a:pt x="419" y="369"/>
                  <a:pt x="417" y="365"/>
                  <a:pt x="416" y="360"/>
                </a:cubicBezTo>
                <a:cubicBezTo>
                  <a:pt x="415" y="359"/>
                  <a:pt x="417" y="358"/>
                  <a:pt x="419" y="357"/>
                </a:cubicBezTo>
                <a:close/>
                <a:moveTo>
                  <a:pt x="362" y="240"/>
                </a:moveTo>
                <a:cubicBezTo>
                  <a:pt x="367" y="244"/>
                  <a:pt x="368" y="247"/>
                  <a:pt x="369" y="252"/>
                </a:cubicBezTo>
                <a:cubicBezTo>
                  <a:pt x="363" y="247"/>
                  <a:pt x="363" y="247"/>
                  <a:pt x="362" y="240"/>
                </a:cubicBezTo>
                <a:close/>
                <a:moveTo>
                  <a:pt x="325" y="175"/>
                </a:moveTo>
                <a:cubicBezTo>
                  <a:pt x="325" y="175"/>
                  <a:pt x="325" y="175"/>
                  <a:pt x="325" y="175"/>
                </a:cubicBezTo>
                <a:cubicBezTo>
                  <a:pt x="325" y="175"/>
                  <a:pt x="325" y="175"/>
                  <a:pt x="325" y="174"/>
                </a:cubicBezTo>
                <a:lnTo>
                  <a:pt x="325" y="175"/>
                </a:lnTo>
                <a:close/>
                <a:moveTo>
                  <a:pt x="325" y="175"/>
                </a:moveTo>
                <a:cubicBezTo>
                  <a:pt x="323" y="175"/>
                  <a:pt x="322" y="176"/>
                  <a:pt x="321" y="176"/>
                </a:cubicBezTo>
                <a:cubicBezTo>
                  <a:pt x="320" y="178"/>
                  <a:pt x="322" y="179"/>
                  <a:pt x="320" y="180"/>
                </a:cubicBezTo>
                <a:cubicBezTo>
                  <a:pt x="315" y="178"/>
                  <a:pt x="315" y="178"/>
                  <a:pt x="314" y="173"/>
                </a:cubicBezTo>
                <a:cubicBezTo>
                  <a:pt x="319" y="176"/>
                  <a:pt x="319" y="176"/>
                  <a:pt x="325" y="175"/>
                </a:cubicBezTo>
                <a:close/>
                <a:moveTo>
                  <a:pt x="362" y="253"/>
                </a:moveTo>
                <a:cubicBezTo>
                  <a:pt x="360" y="250"/>
                  <a:pt x="357" y="247"/>
                  <a:pt x="357" y="243"/>
                </a:cubicBezTo>
                <a:cubicBezTo>
                  <a:pt x="361" y="246"/>
                  <a:pt x="364" y="248"/>
                  <a:pt x="362" y="253"/>
                </a:cubicBezTo>
                <a:close/>
                <a:moveTo>
                  <a:pt x="416" y="324"/>
                </a:moveTo>
                <a:cubicBezTo>
                  <a:pt x="419" y="326"/>
                  <a:pt x="418" y="328"/>
                  <a:pt x="419" y="331"/>
                </a:cubicBezTo>
                <a:cubicBezTo>
                  <a:pt x="414" y="328"/>
                  <a:pt x="414" y="328"/>
                  <a:pt x="416" y="324"/>
                </a:cubicBezTo>
                <a:close/>
                <a:moveTo>
                  <a:pt x="411" y="311"/>
                </a:moveTo>
                <a:cubicBezTo>
                  <a:pt x="412" y="313"/>
                  <a:pt x="413" y="315"/>
                  <a:pt x="414" y="317"/>
                </a:cubicBezTo>
                <a:cubicBezTo>
                  <a:pt x="414" y="318"/>
                  <a:pt x="414" y="319"/>
                  <a:pt x="412" y="319"/>
                </a:cubicBezTo>
                <a:cubicBezTo>
                  <a:pt x="410" y="316"/>
                  <a:pt x="408" y="313"/>
                  <a:pt x="408" y="309"/>
                </a:cubicBezTo>
                <a:cubicBezTo>
                  <a:pt x="409" y="310"/>
                  <a:pt x="410" y="311"/>
                  <a:pt x="411" y="311"/>
                </a:cubicBezTo>
                <a:close/>
                <a:moveTo>
                  <a:pt x="421" y="348"/>
                </a:moveTo>
                <a:cubicBezTo>
                  <a:pt x="421" y="349"/>
                  <a:pt x="420" y="349"/>
                  <a:pt x="420" y="350"/>
                </a:cubicBezTo>
                <a:cubicBezTo>
                  <a:pt x="417" y="350"/>
                  <a:pt x="414" y="351"/>
                  <a:pt x="410" y="351"/>
                </a:cubicBezTo>
                <a:cubicBezTo>
                  <a:pt x="413" y="347"/>
                  <a:pt x="419" y="346"/>
                  <a:pt x="421" y="348"/>
                </a:cubicBezTo>
                <a:close/>
                <a:moveTo>
                  <a:pt x="437" y="375"/>
                </a:moveTo>
                <a:cubicBezTo>
                  <a:pt x="437" y="372"/>
                  <a:pt x="433" y="371"/>
                  <a:pt x="436" y="367"/>
                </a:cubicBezTo>
                <a:cubicBezTo>
                  <a:pt x="438" y="370"/>
                  <a:pt x="438" y="372"/>
                  <a:pt x="437" y="375"/>
                </a:cubicBezTo>
                <a:close/>
                <a:moveTo>
                  <a:pt x="410" y="298"/>
                </a:moveTo>
                <a:cubicBezTo>
                  <a:pt x="412" y="300"/>
                  <a:pt x="414" y="301"/>
                  <a:pt x="414" y="303"/>
                </a:cubicBezTo>
                <a:cubicBezTo>
                  <a:pt x="410" y="303"/>
                  <a:pt x="411" y="300"/>
                  <a:pt x="410" y="298"/>
                </a:cubicBezTo>
                <a:close/>
                <a:moveTo>
                  <a:pt x="428" y="348"/>
                </a:moveTo>
                <a:cubicBezTo>
                  <a:pt x="428" y="348"/>
                  <a:pt x="428" y="348"/>
                  <a:pt x="428" y="348"/>
                </a:cubicBezTo>
                <a:cubicBezTo>
                  <a:pt x="428" y="348"/>
                  <a:pt x="428" y="348"/>
                  <a:pt x="428" y="348"/>
                </a:cubicBezTo>
                <a:cubicBezTo>
                  <a:pt x="428" y="348"/>
                  <a:pt x="428" y="348"/>
                  <a:pt x="428" y="348"/>
                </a:cubicBezTo>
                <a:close/>
                <a:moveTo>
                  <a:pt x="428" y="348"/>
                </a:moveTo>
                <a:cubicBezTo>
                  <a:pt x="429" y="349"/>
                  <a:pt x="430" y="350"/>
                  <a:pt x="431" y="351"/>
                </a:cubicBezTo>
                <a:cubicBezTo>
                  <a:pt x="428" y="352"/>
                  <a:pt x="426" y="352"/>
                  <a:pt x="425" y="350"/>
                </a:cubicBezTo>
                <a:cubicBezTo>
                  <a:pt x="425" y="349"/>
                  <a:pt x="427" y="348"/>
                  <a:pt x="428" y="348"/>
                </a:cubicBezTo>
                <a:close/>
                <a:moveTo>
                  <a:pt x="397" y="284"/>
                </a:moveTo>
                <a:cubicBezTo>
                  <a:pt x="398" y="284"/>
                  <a:pt x="398" y="284"/>
                  <a:pt x="398" y="284"/>
                </a:cubicBezTo>
                <a:cubicBezTo>
                  <a:pt x="398" y="285"/>
                  <a:pt x="398" y="285"/>
                  <a:pt x="398" y="285"/>
                </a:cubicBezTo>
                <a:cubicBezTo>
                  <a:pt x="398" y="285"/>
                  <a:pt x="397" y="284"/>
                  <a:pt x="397" y="284"/>
                </a:cubicBezTo>
                <a:close/>
                <a:moveTo>
                  <a:pt x="393" y="277"/>
                </a:moveTo>
                <a:cubicBezTo>
                  <a:pt x="395" y="280"/>
                  <a:pt x="396" y="282"/>
                  <a:pt x="397" y="284"/>
                </a:cubicBezTo>
                <a:cubicBezTo>
                  <a:pt x="393" y="282"/>
                  <a:pt x="392" y="282"/>
                  <a:pt x="393" y="277"/>
                </a:cubicBezTo>
                <a:close/>
                <a:moveTo>
                  <a:pt x="438" y="398"/>
                </a:moveTo>
                <a:cubicBezTo>
                  <a:pt x="438" y="397"/>
                  <a:pt x="437" y="397"/>
                  <a:pt x="439" y="396"/>
                </a:cubicBezTo>
                <a:cubicBezTo>
                  <a:pt x="441" y="397"/>
                  <a:pt x="441" y="398"/>
                  <a:pt x="439" y="400"/>
                </a:cubicBezTo>
                <a:cubicBezTo>
                  <a:pt x="439" y="399"/>
                  <a:pt x="439" y="399"/>
                  <a:pt x="438" y="398"/>
                </a:cubicBezTo>
                <a:close/>
                <a:moveTo>
                  <a:pt x="423" y="386"/>
                </a:moveTo>
                <a:cubicBezTo>
                  <a:pt x="423" y="385"/>
                  <a:pt x="424" y="386"/>
                  <a:pt x="425" y="386"/>
                </a:cubicBezTo>
                <a:cubicBezTo>
                  <a:pt x="425" y="387"/>
                  <a:pt x="424" y="387"/>
                  <a:pt x="424" y="388"/>
                </a:cubicBezTo>
                <a:cubicBezTo>
                  <a:pt x="422" y="388"/>
                  <a:pt x="422" y="388"/>
                  <a:pt x="421" y="387"/>
                </a:cubicBezTo>
                <a:cubicBezTo>
                  <a:pt x="420" y="387"/>
                  <a:pt x="421" y="386"/>
                  <a:pt x="423" y="386"/>
                </a:cubicBezTo>
                <a:close/>
                <a:moveTo>
                  <a:pt x="419" y="341"/>
                </a:moveTo>
                <a:cubicBezTo>
                  <a:pt x="419" y="342"/>
                  <a:pt x="418" y="342"/>
                  <a:pt x="418" y="343"/>
                </a:cubicBezTo>
                <a:cubicBezTo>
                  <a:pt x="417" y="343"/>
                  <a:pt x="416" y="342"/>
                  <a:pt x="416" y="342"/>
                </a:cubicBezTo>
                <a:cubicBezTo>
                  <a:pt x="416" y="342"/>
                  <a:pt x="417" y="341"/>
                  <a:pt x="417" y="341"/>
                </a:cubicBezTo>
                <a:cubicBezTo>
                  <a:pt x="418" y="341"/>
                  <a:pt x="419" y="341"/>
                  <a:pt x="419" y="341"/>
                </a:cubicBezTo>
                <a:close/>
                <a:moveTo>
                  <a:pt x="398" y="284"/>
                </a:moveTo>
                <a:cubicBezTo>
                  <a:pt x="398" y="285"/>
                  <a:pt x="398" y="285"/>
                  <a:pt x="398" y="285"/>
                </a:cubicBezTo>
                <a:cubicBezTo>
                  <a:pt x="398" y="285"/>
                  <a:pt x="398" y="285"/>
                  <a:pt x="398" y="285"/>
                </a:cubicBezTo>
                <a:cubicBezTo>
                  <a:pt x="398" y="285"/>
                  <a:pt x="398" y="284"/>
                  <a:pt x="398" y="284"/>
                </a:cubicBezTo>
                <a:close/>
                <a:moveTo>
                  <a:pt x="398" y="285"/>
                </a:moveTo>
                <a:cubicBezTo>
                  <a:pt x="398" y="286"/>
                  <a:pt x="400" y="288"/>
                  <a:pt x="399" y="291"/>
                </a:cubicBezTo>
                <a:cubicBezTo>
                  <a:pt x="397" y="289"/>
                  <a:pt x="396" y="287"/>
                  <a:pt x="398" y="285"/>
                </a:cubicBezTo>
                <a:close/>
                <a:moveTo>
                  <a:pt x="407" y="307"/>
                </a:moveTo>
                <a:cubicBezTo>
                  <a:pt x="406" y="305"/>
                  <a:pt x="406" y="304"/>
                  <a:pt x="406" y="303"/>
                </a:cubicBezTo>
                <a:cubicBezTo>
                  <a:pt x="408" y="303"/>
                  <a:pt x="409" y="304"/>
                  <a:pt x="407" y="307"/>
                </a:cubicBezTo>
                <a:close/>
                <a:moveTo>
                  <a:pt x="375" y="274"/>
                </a:moveTo>
                <a:cubicBezTo>
                  <a:pt x="373" y="272"/>
                  <a:pt x="373" y="272"/>
                  <a:pt x="373" y="269"/>
                </a:cubicBezTo>
                <a:cubicBezTo>
                  <a:pt x="374" y="271"/>
                  <a:pt x="374" y="272"/>
                  <a:pt x="375" y="274"/>
                </a:cubicBezTo>
                <a:close/>
                <a:moveTo>
                  <a:pt x="430" y="367"/>
                </a:moveTo>
                <a:cubicBezTo>
                  <a:pt x="430" y="368"/>
                  <a:pt x="430" y="369"/>
                  <a:pt x="429" y="370"/>
                </a:cubicBezTo>
                <a:cubicBezTo>
                  <a:pt x="428" y="369"/>
                  <a:pt x="428" y="369"/>
                  <a:pt x="427" y="369"/>
                </a:cubicBezTo>
                <a:cubicBezTo>
                  <a:pt x="427" y="368"/>
                  <a:pt x="427" y="368"/>
                  <a:pt x="427" y="367"/>
                </a:cubicBezTo>
                <a:cubicBezTo>
                  <a:pt x="427" y="367"/>
                  <a:pt x="428" y="366"/>
                  <a:pt x="429" y="367"/>
                </a:cubicBezTo>
                <a:cubicBezTo>
                  <a:pt x="429" y="367"/>
                  <a:pt x="430" y="367"/>
                  <a:pt x="430" y="367"/>
                </a:cubicBezTo>
                <a:close/>
                <a:moveTo>
                  <a:pt x="429" y="370"/>
                </a:moveTo>
                <a:cubicBezTo>
                  <a:pt x="429" y="370"/>
                  <a:pt x="429" y="370"/>
                  <a:pt x="429" y="370"/>
                </a:cubicBezTo>
                <a:cubicBezTo>
                  <a:pt x="429" y="370"/>
                  <a:pt x="429" y="370"/>
                  <a:pt x="429" y="370"/>
                </a:cubicBezTo>
                <a:cubicBezTo>
                  <a:pt x="429" y="370"/>
                  <a:pt x="429" y="370"/>
                  <a:pt x="429" y="370"/>
                </a:cubicBezTo>
                <a:cubicBezTo>
                  <a:pt x="429" y="370"/>
                  <a:pt x="429" y="370"/>
                  <a:pt x="429" y="370"/>
                </a:cubicBezTo>
                <a:close/>
                <a:moveTo>
                  <a:pt x="422" y="445"/>
                </a:moveTo>
                <a:cubicBezTo>
                  <a:pt x="422" y="445"/>
                  <a:pt x="422" y="446"/>
                  <a:pt x="422" y="446"/>
                </a:cubicBezTo>
                <a:cubicBezTo>
                  <a:pt x="421" y="446"/>
                  <a:pt x="421" y="447"/>
                  <a:pt x="420" y="447"/>
                </a:cubicBezTo>
                <a:cubicBezTo>
                  <a:pt x="420" y="447"/>
                  <a:pt x="419" y="446"/>
                  <a:pt x="419" y="446"/>
                </a:cubicBezTo>
                <a:cubicBezTo>
                  <a:pt x="419" y="446"/>
                  <a:pt x="420" y="445"/>
                  <a:pt x="420" y="445"/>
                </a:cubicBezTo>
                <a:cubicBezTo>
                  <a:pt x="421" y="445"/>
                  <a:pt x="422" y="445"/>
                  <a:pt x="422" y="445"/>
                </a:cubicBezTo>
                <a:close/>
                <a:moveTo>
                  <a:pt x="425" y="345"/>
                </a:moveTo>
                <a:cubicBezTo>
                  <a:pt x="425" y="345"/>
                  <a:pt x="426" y="344"/>
                  <a:pt x="426" y="343"/>
                </a:cubicBezTo>
                <a:cubicBezTo>
                  <a:pt x="426" y="343"/>
                  <a:pt x="427" y="343"/>
                  <a:pt x="427" y="343"/>
                </a:cubicBezTo>
                <a:cubicBezTo>
                  <a:pt x="428" y="345"/>
                  <a:pt x="428" y="346"/>
                  <a:pt x="428" y="348"/>
                </a:cubicBezTo>
                <a:cubicBezTo>
                  <a:pt x="427" y="347"/>
                  <a:pt x="426" y="346"/>
                  <a:pt x="425" y="345"/>
                </a:cubicBezTo>
                <a:close/>
                <a:moveTo>
                  <a:pt x="428" y="348"/>
                </a:moveTo>
                <a:cubicBezTo>
                  <a:pt x="428" y="348"/>
                  <a:pt x="428" y="348"/>
                  <a:pt x="428" y="348"/>
                </a:cubicBezTo>
                <a:cubicBezTo>
                  <a:pt x="428" y="348"/>
                  <a:pt x="428" y="348"/>
                  <a:pt x="428" y="348"/>
                </a:cubicBezTo>
                <a:cubicBezTo>
                  <a:pt x="428" y="348"/>
                  <a:pt x="428" y="348"/>
                  <a:pt x="428" y="348"/>
                </a:cubicBezTo>
                <a:close/>
                <a:moveTo>
                  <a:pt x="422" y="341"/>
                </a:moveTo>
                <a:cubicBezTo>
                  <a:pt x="421" y="338"/>
                  <a:pt x="421" y="338"/>
                  <a:pt x="425" y="338"/>
                </a:cubicBezTo>
                <a:cubicBezTo>
                  <a:pt x="424" y="339"/>
                  <a:pt x="423" y="340"/>
                  <a:pt x="422" y="341"/>
                </a:cubicBezTo>
                <a:close/>
                <a:moveTo>
                  <a:pt x="432" y="358"/>
                </a:moveTo>
                <a:cubicBezTo>
                  <a:pt x="432" y="357"/>
                  <a:pt x="431" y="357"/>
                  <a:pt x="431" y="357"/>
                </a:cubicBezTo>
                <a:cubicBezTo>
                  <a:pt x="431" y="357"/>
                  <a:pt x="431" y="356"/>
                  <a:pt x="431" y="356"/>
                </a:cubicBezTo>
                <a:cubicBezTo>
                  <a:pt x="432" y="356"/>
                  <a:pt x="432" y="357"/>
                  <a:pt x="432" y="357"/>
                </a:cubicBezTo>
                <a:cubicBezTo>
                  <a:pt x="432" y="357"/>
                  <a:pt x="432" y="357"/>
                  <a:pt x="432" y="358"/>
                </a:cubicBezTo>
                <a:close/>
                <a:moveTo>
                  <a:pt x="407" y="293"/>
                </a:moveTo>
                <a:cubicBezTo>
                  <a:pt x="407" y="293"/>
                  <a:pt x="407" y="292"/>
                  <a:pt x="407" y="292"/>
                </a:cubicBezTo>
                <a:cubicBezTo>
                  <a:pt x="408" y="292"/>
                  <a:pt x="409" y="292"/>
                  <a:pt x="409" y="292"/>
                </a:cubicBezTo>
                <a:cubicBezTo>
                  <a:pt x="409" y="293"/>
                  <a:pt x="409" y="293"/>
                  <a:pt x="409" y="294"/>
                </a:cubicBezTo>
                <a:cubicBezTo>
                  <a:pt x="408" y="294"/>
                  <a:pt x="407" y="293"/>
                  <a:pt x="407" y="293"/>
                </a:cubicBezTo>
                <a:close/>
                <a:moveTo>
                  <a:pt x="323" y="181"/>
                </a:moveTo>
                <a:cubicBezTo>
                  <a:pt x="324" y="182"/>
                  <a:pt x="325" y="182"/>
                  <a:pt x="326" y="182"/>
                </a:cubicBezTo>
                <a:cubicBezTo>
                  <a:pt x="326" y="182"/>
                  <a:pt x="326" y="183"/>
                  <a:pt x="325" y="183"/>
                </a:cubicBezTo>
                <a:cubicBezTo>
                  <a:pt x="325" y="183"/>
                  <a:pt x="324" y="184"/>
                  <a:pt x="323" y="183"/>
                </a:cubicBezTo>
                <a:cubicBezTo>
                  <a:pt x="323" y="183"/>
                  <a:pt x="323" y="182"/>
                  <a:pt x="323" y="181"/>
                </a:cubicBezTo>
                <a:close/>
                <a:moveTo>
                  <a:pt x="321" y="172"/>
                </a:moveTo>
                <a:cubicBezTo>
                  <a:pt x="321" y="172"/>
                  <a:pt x="320" y="172"/>
                  <a:pt x="319" y="172"/>
                </a:cubicBezTo>
                <a:cubicBezTo>
                  <a:pt x="320" y="171"/>
                  <a:pt x="320" y="171"/>
                  <a:pt x="321" y="171"/>
                </a:cubicBezTo>
                <a:cubicBezTo>
                  <a:pt x="321" y="171"/>
                  <a:pt x="322" y="171"/>
                  <a:pt x="323" y="171"/>
                </a:cubicBezTo>
                <a:cubicBezTo>
                  <a:pt x="322" y="172"/>
                  <a:pt x="322" y="172"/>
                  <a:pt x="321" y="172"/>
                </a:cubicBezTo>
                <a:close/>
                <a:moveTo>
                  <a:pt x="312" y="188"/>
                </a:moveTo>
                <a:cubicBezTo>
                  <a:pt x="312" y="188"/>
                  <a:pt x="313" y="188"/>
                  <a:pt x="313" y="189"/>
                </a:cubicBezTo>
                <a:cubicBezTo>
                  <a:pt x="313" y="189"/>
                  <a:pt x="313" y="189"/>
                  <a:pt x="312" y="190"/>
                </a:cubicBezTo>
                <a:cubicBezTo>
                  <a:pt x="312" y="189"/>
                  <a:pt x="311" y="189"/>
                  <a:pt x="311" y="188"/>
                </a:cubicBezTo>
                <a:cubicBezTo>
                  <a:pt x="311" y="188"/>
                  <a:pt x="311" y="188"/>
                  <a:pt x="312" y="188"/>
                </a:cubicBezTo>
                <a:close/>
                <a:moveTo>
                  <a:pt x="300" y="233"/>
                </a:moveTo>
                <a:cubicBezTo>
                  <a:pt x="300" y="233"/>
                  <a:pt x="299" y="232"/>
                  <a:pt x="299" y="232"/>
                </a:cubicBezTo>
                <a:cubicBezTo>
                  <a:pt x="299" y="232"/>
                  <a:pt x="299" y="232"/>
                  <a:pt x="299" y="231"/>
                </a:cubicBezTo>
                <a:cubicBezTo>
                  <a:pt x="299" y="232"/>
                  <a:pt x="300" y="232"/>
                  <a:pt x="300" y="232"/>
                </a:cubicBezTo>
                <a:cubicBezTo>
                  <a:pt x="300" y="232"/>
                  <a:pt x="300" y="233"/>
                  <a:pt x="300" y="233"/>
                </a:cubicBezTo>
                <a:close/>
                <a:moveTo>
                  <a:pt x="429" y="371"/>
                </a:moveTo>
                <a:cubicBezTo>
                  <a:pt x="429" y="371"/>
                  <a:pt x="429" y="370"/>
                  <a:pt x="429" y="370"/>
                </a:cubicBezTo>
                <a:cubicBezTo>
                  <a:pt x="429" y="370"/>
                  <a:pt x="430" y="370"/>
                  <a:pt x="430" y="371"/>
                </a:cubicBezTo>
                <a:cubicBezTo>
                  <a:pt x="430" y="372"/>
                  <a:pt x="429" y="373"/>
                  <a:pt x="429" y="372"/>
                </a:cubicBezTo>
                <a:cubicBezTo>
                  <a:pt x="428" y="372"/>
                  <a:pt x="428" y="371"/>
                  <a:pt x="429" y="371"/>
                </a:cubicBezTo>
                <a:close/>
                <a:moveTo>
                  <a:pt x="306" y="182"/>
                </a:moveTo>
                <a:cubicBezTo>
                  <a:pt x="306" y="182"/>
                  <a:pt x="307" y="182"/>
                  <a:pt x="307" y="182"/>
                </a:cubicBezTo>
                <a:cubicBezTo>
                  <a:pt x="307" y="182"/>
                  <a:pt x="308" y="182"/>
                  <a:pt x="308" y="182"/>
                </a:cubicBezTo>
                <a:cubicBezTo>
                  <a:pt x="308" y="182"/>
                  <a:pt x="307" y="183"/>
                  <a:pt x="307" y="183"/>
                </a:cubicBezTo>
                <a:cubicBezTo>
                  <a:pt x="307" y="183"/>
                  <a:pt x="306" y="182"/>
                  <a:pt x="306" y="182"/>
                </a:cubicBezTo>
                <a:close/>
                <a:moveTo>
                  <a:pt x="324" y="176"/>
                </a:moveTo>
                <a:cubicBezTo>
                  <a:pt x="324" y="175"/>
                  <a:pt x="325" y="175"/>
                  <a:pt x="325" y="175"/>
                </a:cubicBezTo>
                <a:cubicBezTo>
                  <a:pt x="325" y="175"/>
                  <a:pt x="325" y="175"/>
                  <a:pt x="325" y="176"/>
                </a:cubicBezTo>
                <a:cubicBezTo>
                  <a:pt x="325" y="176"/>
                  <a:pt x="325" y="176"/>
                  <a:pt x="325" y="176"/>
                </a:cubicBezTo>
                <a:cubicBezTo>
                  <a:pt x="325" y="176"/>
                  <a:pt x="325" y="176"/>
                  <a:pt x="325" y="176"/>
                </a:cubicBezTo>
                <a:cubicBezTo>
                  <a:pt x="325" y="176"/>
                  <a:pt x="324" y="176"/>
                  <a:pt x="324" y="176"/>
                </a:cubicBezTo>
                <a:close/>
                <a:moveTo>
                  <a:pt x="325" y="175"/>
                </a:moveTo>
                <a:cubicBezTo>
                  <a:pt x="325" y="175"/>
                  <a:pt x="325" y="174"/>
                  <a:pt x="325" y="174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75"/>
                  <a:pt x="325" y="175"/>
                  <a:pt x="325" y="175"/>
                </a:cubicBezTo>
                <a:close/>
                <a:moveTo>
                  <a:pt x="370" y="267"/>
                </a:moveTo>
                <a:cubicBezTo>
                  <a:pt x="369" y="267"/>
                  <a:pt x="369" y="267"/>
                  <a:pt x="369" y="267"/>
                </a:cubicBezTo>
                <a:cubicBezTo>
                  <a:pt x="370" y="267"/>
                  <a:pt x="370" y="267"/>
                  <a:pt x="370" y="267"/>
                </a:cubicBezTo>
                <a:cubicBezTo>
                  <a:pt x="370" y="267"/>
                  <a:pt x="370" y="267"/>
                  <a:pt x="370" y="267"/>
                </a:cubicBezTo>
                <a:cubicBezTo>
                  <a:pt x="370" y="267"/>
                  <a:pt x="370" y="267"/>
                  <a:pt x="370" y="267"/>
                </a:cubicBezTo>
                <a:close/>
                <a:moveTo>
                  <a:pt x="402" y="296"/>
                </a:moveTo>
                <a:cubicBezTo>
                  <a:pt x="402" y="296"/>
                  <a:pt x="402" y="296"/>
                  <a:pt x="402" y="296"/>
                </a:cubicBezTo>
                <a:cubicBezTo>
                  <a:pt x="402" y="296"/>
                  <a:pt x="402" y="296"/>
                  <a:pt x="401" y="296"/>
                </a:cubicBezTo>
                <a:cubicBezTo>
                  <a:pt x="401" y="296"/>
                  <a:pt x="402" y="296"/>
                  <a:pt x="402" y="295"/>
                </a:cubicBezTo>
                <a:cubicBezTo>
                  <a:pt x="402" y="296"/>
                  <a:pt x="402" y="296"/>
                  <a:pt x="402" y="296"/>
                </a:cubicBezTo>
                <a:close/>
                <a:moveTo>
                  <a:pt x="409" y="328"/>
                </a:moveTo>
                <a:cubicBezTo>
                  <a:pt x="410" y="328"/>
                  <a:pt x="410" y="328"/>
                  <a:pt x="410" y="328"/>
                </a:cubicBezTo>
                <a:cubicBezTo>
                  <a:pt x="410" y="328"/>
                  <a:pt x="410" y="329"/>
                  <a:pt x="410" y="329"/>
                </a:cubicBezTo>
                <a:cubicBezTo>
                  <a:pt x="410" y="329"/>
                  <a:pt x="410" y="328"/>
                  <a:pt x="409" y="328"/>
                </a:cubicBezTo>
                <a:close/>
                <a:moveTo>
                  <a:pt x="377" y="384"/>
                </a:moveTo>
                <a:cubicBezTo>
                  <a:pt x="376" y="384"/>
                  <a:pt x="376" y="384"/>
                  <a:pt x="376" y="384"/>
                </a:cubicBezTo>
                <a:cubicBezTo>
                  <a:pt x="377" y="384"/>
                  <a:pt x="377" y="384"/>
                  <a:pt x="377" y="384"/>
                </a:cubicBezTo>
                <a:close/>
                <a:moveTo>
                  <a:pt x="332" y="190"/>
                </a:moveTo>
                <a:cubicBezTo>
                  <a:pt x="332" y="190"/>
                  <a:pt x="332" y="190"/>
                  <a:pt x="332" y="189"/>
                </a:cubicBezTo>
                <a:cubicBezTo>
                  <a:pt x="332" y="190"/>
                  <a:pt x="332" y="190"/>
                  <a:pt x="332" y="190"/>
                </a:cubicBezTo>
                <a:cubicBezTo>
                  <a:pt x="332" y="190"/>
                  <a:pt x="332" y="190"/>
                  <a:pt x="332" y="190"/>
                </a:cubicBezTo>
                <a:close/>
                <a:moveTo>
                  <a:pt x="432" y="378"/>
                </a:moveTo>
                <a:cubicBezTo>
                  <a:pt x="432" y="378"/>
                  <a:pt x="432" y="378"/>
                  <a:pt x="432" y="379"/>
                </a:cubicBezTo>
                <a:cubicBezTo>
                  <a:pt x="432" y="379"/>
                  <a:pt x="432" y="379"/>
                  <a:pt x="432" y="379"/>
                </a:cubicBezTo>
                <a:cubicBezTo>
                  <a:pt x="432" y="379"/>
                  <a:pt x="431" y="379"/>
                  <a:pt x="431" y="378"/>
                </a:cubicBezTo>
                <a:cubicBezTo>
                  <a:pt x="431" y="378"/>
                  <a:pt x="432" y="378"/>
                  <a:pt x="432" y="378"/>
                </a:cubicBezTo>
                <a:close/>
                <a:moveTo>
                  <a:pt x="382" y="399"/>
                </a:moveTo>
                <a:cubicBezTo>
                  <a:pt x="382" y="399"/>
                  <a:pt x="382" y="399"/>
                  <a:pt x="382" y="400"/>
                </a:cubicBezTo>
                <a:cubicBezTo>
                  <a:pt x="382" y="399"/>
                  <a:pt x="382" y="399"/>
                  <a:pt x="381" y="399"/>
                </a:cubicBezTo>
                <a:cubicBezTo>
                  <a:pt x="381" y="399"/>
                  <a:pt x="381" y="399"/>
                  <a:pt x="382" y="399"/>
                </a:cubicBezTo>
                <a:close/>
                <a:moveTo>
                  <a:pt x="383" y="400"/>
                </a:moveTo>
                <a:cubicBezTo>
                  <a:pt x="383" y="400"/>
                  <a:pt x="383" y="400"/>
                  <a:pt x="383" y="400"/>
                </a:cubicBezTo>
                <a:cubicBezTo>
                  <a:pt x="383" y="400"/>
                  <a:pt x="383" y="400"/>
                  <a:pt x="382" y="400"/>
                </a:cubicBezTo>
                <a:cubicBezTo>
                  <a:pt x="383" y="400"/>
                  <a:pt x="383" y="400"/>
                  <a:pt x="383" y="400"/>
                </a:cubicBezTo>
                <a:close/>
                <a:moveTo>
                  <a:pt x="390" y="409"/>
                </a:moveTo>
                <a:cubicBezTo>
                  <a:pt x="391" y="409"/>
                  <a:pt x="391" y="409"/>
                  <a:pt x="391" y="409"/>
                </a:cubicBezTo>
                <a:cubicBezTo>
                  <a:pt x="391" y="409"/>
                  <a:pt x="391" y="409"/>
                  <a:pt x="391" y="409"/>
                </a:cubicBezTo>
                <a:cubicBezTo>
                  <a:pt x="391" y="409"/>
                  <a:pt x="391" y="409"/>
                  <a:pt x="390" y="409"/>
                </a:cubicBezTo>
                <a:cubicBezTo>
                  <a:pt x="390" y="409"/>
                  <a:pt x="390" y="409"/>
                  <a:pt x="390" y="409"/>
                </a:cubicBezTo>
                <a:close/>
                <a:moveTo>
                  <a:pt x="423" y="451"/>
                </a:moveTo>
                <a:cubicBezTo>
                  <a:pt x="424" y="451"/>
                  <a:pt x="424" y="451"/>
                  <a:pt x="424" y="451"/>
                </a:cubicBezTo>
                <a:cubicBezTo>
                  <a:pt x="424" y="451"/>
                  <a:pt x="424" y="451"/>
                  <a:pt x="424" y="451"/>
                </a:cubicBezTo>
                <a:cubicBezTo>
                  <a:pt x="424" y="451"/>
                  <a:pt x="424" y="452"/>
                  <a:pt x="423" y="452"/>
                </a:cubicBezTo>
                <a:cubicBezTo>
                  <a:pt x="423" y="452"/>
                  <a:pt x="423" y="451"/>
                  <a:pt x="423" y="451"/>
                </a:cubicBezTo>
                <a:close/>
                <a:moveTo>
                  <a:pt x="299" y="241"/>
                </a:moveTo>
                <a:cubicBezTo>
                  <a:pt x="299" y="242"/>
                  <a:pt x="299" y="242"/>
                  <a:pt x="299" y="242"/>
                </a:cubicBezTo>
                <a:cubicBezTo>
                  <a:pt x="299" y="242"/>
                  <a:pt x="299" y="242"/>
                  <a:pt x="299" y="242"/>
                </a:cubicBezTo>
                <a:lnTo>
                  <a:pt x="299" y="241"/>
                </a:lnTo>
                <a:close/>
                <a:moveTo>
                  <a:pt x="316" y="254"/>
                </a:moveTo>
                <a:cubicBezTo>
                  <a:pt x="315" y="254"/>
                  <a:pt x="315" y="254"/>
                  <a:pt x="315" y="254"/>
                </a:cubicBezTo>
                <a:cubicBezTo>
                  <a:pt x="315" y="254"/>
                  <a:pt x="315" y="254"/>
                  <a:pt x="315" y="254"/>
                </a:cubicBezTo>
                <a:lnTo>
                  <a:pt x="316" y="2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918" name="Freeform 166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 rot="13246561">
            <a:off x="1934540" y="3084729"/>
            <a:ext cx="1680309" cy="617878"/>
          </a:xfrm>
          <a:custGeom>
            <a:avLst/>
            <a:gdLst>
              <a:gd name="T0" fmla="*/ 1417 w 1578"/>
              <a:gd name="T1" fmla="*/ 572 h 612"/>
              <a:gd name="T2" fmla="*/ 1488 w 1578"/>
              <a:gd name="T3" fmla="*/ 612 h 612"/>
              <a:gd name="T4" fmla="*/ 1494 w 1578"/>
              <a:gd name="T5" fmla="*/ 539 h 612"/>
              <a:gd name="T6" fmla="*/ 1407 w 1578"/>
              <a:gd name="T7" fmla="*/ 514 h 612"/>
              <a:gd name="T8" fmla="*/ 1326 w 1578"/>
              <a:gd name="T9" fmla="*/ 472 h 612"/>
              <a:gd name="T10" fmla="*/ 1214 w 1578"/>
              <a:gd name="T11" fmla="*/ 389 h 612"/>
              <a:gd name="T12" fmla="*/ 1081 w 1578"/>
              <a:gd name="T13" fmla="*/ 255 h 612"/>
              <a:gd name="T14" fmla="*/ 985 w 1578"/>
              <a:gd name="T15" fmla="*/ 144 h 612"/>
              <a:gd name="T16" fmla="*/ 1028 w 1578"/>
              <a:gd name="T17" fmla="*/ 183 h 612"/>
              <a:gd name="T18" fmla="*/ 1094 w 1578"/>
              <a:gd name="T19" fmla="*/ 201 h 612"/>
              <a:gd name="T20" fmla="*/ 1112 w 1578"/>
              <a:gd name="T21" fmla="*/ 228 h 612"/>
              <a:gd name="T22" fmla="*/ 1127 w 1578"/>
              <a:gd name="T23" fmla="*/ 239 h 612"/>
              <a:gd name="T24" fmla="*/ 1159 w 1578"/>
              <a:gd name="T25" fmla="*/ 260 h 612"/>
              <a:gd name="T26" fmla="*/ 1327 w 1578"/>
              <a:gd name="T27" fmla="*/ 403 h 612"/>
              <a:gd name="T28" fmla="*/ 1400 w 1578"/>
              <a:gd name="T29" fmla="*/ 448 h 612"/>
              <a:gd name="T30" fmla="*/ 1391 w 1578"/>
              <a:gd name="T31" fmla="*/ 398 h 612"/>
              <a:gd name="T32" fmla="*/ 1291 w 1578"/>
              <a:gd name="T33" fmla="*/ 293 h 612"/>
              <a:gd name="T34" fmla="*/ 1217 w 1578"/>
              <a:gd name="T35" fmla="*/ 192 h 612"/>
              <a:gd name="T36" fmla="*/ 1020 w 1578"/>
              <a:gd name="T37" fmla="*/ 57 h 612"/>
              <a:gd name="T38" fmla="*/ 899 w 1578"/>
              <a:gd name="T39" fmla="*/ 69 h 612"/>
              <a:gd name="T40" fmla="*/ 572 w 1578"/>
              <a:gd name="T41" fmla="*/ 35 h 612"/>
              <a:gd name="T42" fmla="*/ 389 w 1578"/>
              <a:gd name="T43" fmla="*/ 20 h 612"/>
              <a:gd name="T44" fmla="*/ 365 w 1578"/>
              <a:gd name="T45" fmla="*/ 8 h 612"/>
              <a:gd name="T46" fmla="*/ 220 w 1578"/>
              <a:gd name="T47" fmla="*/ 0 h 612"/>
              <a:gd name="T48" fmla="*/ 123 w 1578"/>
              <a:gd name="T49" fmla="*/ 0 h 612"/>
              <a:gd name="T50" fmla="*/ 49 w 1578"/>
              <a:gd name="T51" fmla="*/ 26 h 612"/>
              <a:gd name="T52" fmla="*/ 109 w 1578"/>
              <a:gd name="T53" fmla="*/ 18 h 612"/>
              <a:gd name="T54" fmla="*/ 234 w 1578"/>
              <a:gd name="T55" fmla="*/ 26 h 612"/>
              <a:gd name="T56" fmla="*/ 234 w 1578"/>
              <a:gd name="T57" fmla="*/ 27 h 612"/>
              <a:gd name="T58" fmla="*/ 268 w 1578"/>
              <a:gd name="T59" fmla="*/ 52 h 612"/>
              <a:gd name="T60" fmla="*/ 319 w 1578"/>
              <a:gd name="T61" fmla="*/ 58 h 612"/>
              <a:gd name="T62" fmla="*/ 437 w 1578"/>
              <a:gd name="T63" fmla="*/ 72 h 612"/>
              <a:gd name="T64" fmla="*/ 641 w 1578"/>
              <a:gd name="T65" fmla="*/ 116 h 612"/>
              <a:gd name="T66" fmla="*/ 1044 w 1578"/>
              <a:gd name="T67" fmla="*/ 276 h 612"/>
              <a:gd name="T68" fmla="*/ 1547 w 1578"/>
              <a:gd name="T69" fmla="*/ 603 h 612"/>
              <a:gd name="T70" fmla="*/ 1492 w 1578"/>
              <a:gd name="T71" fmla="*/ 581 h 612"/>
              <a:gd name="T72" fmla="*/ 1231 w 1578"/>
              <a:gd name="T73" fmla="*/ 316 h 612"/>
              <a:gd name="T74" fmla="*/ 1276 w 1578"/>
              <a:gd name="T75" fmla="*/ 351 h 612"/>
              <a:gd name="T76" fmla="*/ 1174 w 1578"/>
              <a:gd name="T77" fmla="*/ 170 h 612"/>
              <a:gd name="T78" fmla="*/ 1273 w 1578"/>
              <a:gd name="T79" fmla="*/ 281 h 612"/>
              <a:gd name="T80" fmla="*/ 1137 w 1578"/>
              <a:gd name="T81" fmla="*/ 155 h 612"/>
              <a:gd name="T82" fmla="*/ 1044 w 1578"/>
              <a:gd name="T83" fmla="*/ 82 h 612"/>
              <a:gd name="T84" fmla="*/ 1038 w 1578"/>
              <a:gd name="T85" fmla="*/ 93 h 612"/>
              <a:gd name="T86" fmla="*/ 1034 w 1578"/>
              <a:gd name="T87" fmla="*/ 113 h 612"/>
              <a:gd name="T88" fmla="*/ 1016 w 1578"/>
              <a:gd name="T89" fmla="*/ 86 h 612"/>
              <a:gd name="T90" fmla="*/ 988 w 1578"/>
              <a:gd name="T91" fmla="*/ 67 h 612"/>
              <a:gd name="T92" fmla="*/ 466 w 1578"/>
              <a:gd name="T93" fmla="*/ 49 h 612"/>
              <a:gd name="T94" fmla="*/ 521 w 1578"/>
              <a:gd name="T95" fmla="*/ 70 h 612"/>
              <a:gd name="T96" fmla="*/ 515 w 1578"/>
              <a:gd name="T97" fmla="*/ 66 h 612"/>
              <a:gd name="T98" fmla="*/ 524 w 1578"/>
              <a:gd name="T99" fmla="*/ 52 h 612"/>
              <a:gd name="T100" fmla="*/ 571 w 1578"/>
              <a:gd name="T101" fmla="*/ 67 h 612"/>
              <a:gd name="T102" fmla="*/ 631 w 1578"/>
              <a:gd name="T103" fmla="*/ 74 h 612"/>
              <a:gd name="T104" fmla="*/ 767 w 1578"/>
              <a:gd name="T105" fmla="*/ 64 h 612"/>
              <a:gd name="T106" fmla="*/ 761 w 1578"/>
              <a:gd name="T107" fmla="*/ 63 h 612"/>
              <a:gd name="T108" fmla="*/ 744 w 1578"/>
              <a:gd name="T109" fmla="*/ 73 h 612"/>
              <a:gd name="T110" fmla="*/ 795 w 1578"/>
              <a:gd name="T111" fmla="*/ 108 h 612"/>
              <a:gd name="T112" fmla="*/ 761 w 1578"/>
              <a:gd name="T113" fmla="*/ 95 h 612"/>
              <a:gd name="T114" fmla="*/ 891 w 1578"/>
              <a:gd name="T115" fmla="*/ 100 h 612"/>
              <a:gd name="T116" fmla="*/ 920 w 1578"/>
              <a:gd name="T117" fmla="*/ 97 h 612"/>
              <a:gd name="T118" fmla="*/ 956 w 1578"/>
              <a:gd name="T119" fmla="*/ 136 h 612"/>
              <a:gd name="T120" fmla="*/ 957 w 1578"/>
              <a:gd name="T121" fmla="*/ 64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05" h="848">
                <a:moveTo>
                  <a:pt x="1991" y="464"/>
                </a:moveTo>
                <a:cubicBezTo>
                  <a:pt x="1999" y="470"/>
                  <a:pt x="2009" y="478"/>
                  <a:pt x="2016" y="482"/>
                </a:cubicBezTo>
                <a:cubicBezTo>
                  <a:pt x="2028" y="492"/>
                  <a:pt x="2044" y="503"/>
                  <a:pt x="2054" y="511"/>
                </a:cubicBezTo>
                <a:cubicBezTo>
                  <a:pt x="2057" y="513"/>
                  <a:pt x="2061" y="516"/>
                  <a:pt x="2062" y="516"/>
                </a:cubicBezTo>
                <a:cubicBezTo>
                  <a:pt x="2064" y="518"/>
                  <a:pt x="2068" y="520"/>
                  <a:pt x="2069" y="520"/>
                </a:cubicBezTo>
                <a:cubicBezTo>
                  <a:pt x="2073" y="523"/>
                  <a:pt x="2076" y="525"/>
                  <a:pt x="2080" y="527"/>
                </a:cubicBezTo>
                <a:cubicBezTo>
                  <a:pt x="2083" y="529"/>
                  <a:pt x="2088" y="532"/>
                  <a:pt x="2089" y="533"/>
                </a:cubicBezTo>
                <a:cubicBezTo>
                  <a:pt x="2092" y="536"/>
                  <a:pt x="2097" y="539"/>
                  <a:pt x="2098" y="540"/>
                </a:cubicBezTo>
                <a:cubicBezTo>
                  <a:pt x="2114" y="550"/>
                  <a:pt x="2133" y="561"/>
                  <a:pt x="2149" y="570"/>
                </a:cubicBezTo>
                <a:cubicBezTo>
                  <a:pt x="2155" y="573"/>
                  <a:pt x="2161" y="578"/>
                  <a:pt x="2162" y="581"/>
                </a:cubicBezTo>
                <a:cubicBezTo>
                  <a:pt x="2166" y="589"/>
                  <a:pt x="2175" y="592"/>
                  <a:pt x="2180" y="592"/>
                </a:cubicBezTo>
                <a:lnTo>
                  <a:pt x="2181" y="592"/>
                </a:lnTo>
                <a:lnTo>
                  <a:pt x="2183" y="592"/>
                </a:lnTo>
                <a:lnTo>
                  <a:pt x="2184" y="592"/>
                </a:lnTo>
                <a:lnTo>
                  <a:pt x="2188" y="592"/>
                </a:lnTo>
                <a:lnTo>
                  <a:pt x="2189" y="592"/>
                </a:lnTo>
                <a:lnTo>
                  <a:pt x="2190" y="593"/>
                </a:lnTo>
                <a:lnTo>
                  <a:pt x="2190" y="599"/>
                </a:lnTo>
                <a:lnTo>
                  <a:pt x="2191" y="599"/>
                </a:lnTo>
                <a:lnTo>
                  <a:pt x="2192" y="600"/>
                </a:lnTo>
                <a:cubicBezTo>
                  <a:pt x="2199" y="605"/>
                  <a:pt x="2210" y="612"/>
                  <a:pt x="2218" y="612"/>
                </a:cubicBezTo>
                <a:lnTo>
                  <a:pt x="2219" y="613"/>
                </a:lnTo>
                <a:lnTo>
                  <a:pt x="2221" y="613"/>
                </a:lnTo>
                <a:lnTo>
                  <a:pt x="2222" y="614"/>
                </a:lnTo>
                <a:lnTo>
                  <a:pt x="2223" y="615"/>
                </a:lnTo>
                <a:lnTo>
                  <a:pt x="2224" y="616"/>
                </a:lnTo>
                <a:lnTo>
                  <a:pt x="2225" y="616"/>
                </a:lnTo>
                <a:cubicBezTo>
                  <a:pt x="2252" y="616"/>
                  <a:pt x="2282" y="614"/>
                  <a:pt x="2305" y="610"/>
                </a:cubicBezTo>
                <a:cubicBezTo>
                  <a:pt x="2298" y="603"/>
                  <a:pt x="2288" y="595"/>
                  <a:pt x="2282" y="589"/>
                </a:cubicBezTo>
                <a:cubicBezTo>
                  <a:pt x="2279" y="586"/>
                  <a:pt x="2273" y="581"/>
                  <a:pt x="2271" y="579"/>
                </a:cubicBezTo>
                <a:cubicBezTo>
                  <a:pt x="2267" y="578"/>
                  <a:pt x="2260" y="574"/>
                  <a:pt x="2258" y="572"/>
                </a:cubicBezTo>
                <a:lnTo>
                  <a:pt x="2256" y="571"/>
                </a:lnTo>
                <a:lnTo>
                  <a:pt x="2254" y="569"/>
                </a:lnTo>
                <a:lnTo>
                  <a:pt x="2256" y="568"/>
                </a:lnTo>
                <a:lnTo>
                  <a:pt x="2257" y="568"/>
                </a:lnTo>
                <a:lnTo>
                  <a:pt x="2259" y="568"/>
                </a:lnTo>
                <a:cubicBezTo>
                  <a:pt x="2256" y="566"/>
                  <a:pt x="2250" y="561"/>
                  <a:pt x="2249" y="560"/>
                </a:cubicBezTo>
                <a:cubicBezTo>
                  <a:pt x="2243" y="556"/>
                  <a:pt x="2234" y="552"/>
                  <a:pt x="2230" y="551"/>
                </a:cubicBezTo>
                <a:lnTo>
                  <a:pt x="2229" y="553"/>
                </a:lnTo>
                <a:lnTo>
                  <a:pt x="2229" y="554"/>
                </a:lnTo>
                <a:lnTo>
                  <a:pt x="2230" y="555"/>
                </a:lnTo>
                <a:lnTo>
                  <a:pt x="2231" y="556"/>
                </a:lnTo>
                <a:lnTo>
                  <a:pt x="2232" y="556"/>
                </a:lnTo>
                <a:lnTo>
                  <a:pt x="2233" y="557"/>
                </a:lnTo>
                <a:cubicBezTo>
                  <a:pt x="2236" y="559"/>
                  <a:pt x="2240" y="562"/>
                  <a:pt x="2241" y="563"/>
                </a:cubicBezTo>
                <a:lnTo>
                  <a:pt x="2239" y="564"/>
                </a:lnTo>
                <a:cubicBezTo>
                  <a:pt x="2235" y="564"/>
                  <a:pt x="2230" y="561"/>
                  <a:pt x="2227" y="560"/>
                </a:cubicBezTo>
                <a:lnTo>
                  <a:pt x="2203" y="549"/>
                </a:lnTo>
                <a:lnTo>
                  <a:pt x="2185" y="541"/>
                </a:lnTo>
                <a:lnTo>
                  <a:pt x="2171" y="535"/>
                </a:lnTo>
                <a:lnTo>
                  <a:pt x="2170" y="535"/>
                </a:lnTo>
                <a:lnTo>
                  <a:pt x="2169" y="534"/>
                </a:lnTo>
                <a:lnTo>
                  <a:pt x="2168" y="533"/>
                </a:lnTo>
                <a:lnTo>
                  <a:pt x="2167" y="532"/>
                </a:lnTo>
                <a:lnTo>
                  <a:pt x="2166" y="531"/>
                </a:lnTo>
                <a:lnTo>
                  <a:pt x="2165" y="531"/>
                </a:lnTo>
                <a:lnTo>
                  <a:pt x="2164" y="530"/>
                </a:lnTo>
                <a:lnTo>
                  <a:pt x="2162" y="529"/>
                </a:lnTo>
                <a:lnTo>
                  <a:pt x="2161" y="530"/>
                </a:lnTo>
                <a:lnTo>
                  <a:pt x="2160" y="530"/>
                </a:lnTo>
                <a:lnTo>
                  <a:pt x="2159" y="530"/>
                </a:lnTo>
                <a:cubicBezTo>
                  <a:pt x="2157" y="530"/>
                  <a:pt x="2153" y="529"/>
                  <a:pt x="2153" y="528"/>
                </a:cubicBezTo>
                <a:lnTo>
                  <a:pt x="2151" y="527"/>
                </a:lnTo>
                <a:lnTo>
                  <a:pt x="2151" y="526"/>
                </a:lnTo>
                <a:lnTo>
                  <a:pt x="2151" y="525"/>
                </a:lnTo>
                <a:lnTo>
                  <a:pt x="2151" y="524"/>
                </a:lnTo>
                <a:lnTo>
                  <a:pt x="2152" y="522"/>
                </a:lnTo>
                <a:cubicBezTo>
                  <a:pt x="2136" y="515"/>
                  <a:pt x="2118" y="507"/>
                  <a:pt x="2104" y="500"/>
                </a:cubicBezTo>
                <a:lnTo>
                  <a:pt x="2104" y="501"/>
                </a:lnTo>
                <a:cubicBezTo>
                  <a:pt x="2097" y="500"/>
                  <a:pt x="2089" y="495"/>
                  <a:pt x="2087" y="490"/>
                </a:cubicBezTo>
                <a:lnTo>
                  <a:pt x="2086" y="489"/>
                </a:lnTo>
                <a:lnTo>
                  <a:pt x="2084" y="488"/>
                </a:lnTo>
                <a:lnTo>
                  <a:pt x="2084" y="489"/>
                </a:lnTo>
                <a:lnTo>
                  <a:pt x="2083" y="491"/>
                </a:lnTo>
                <a:lnTo>
                  <a:pt x="2082" y="491"/>
                </a:lnTo>
                <a:cubicBezTo>
                  <a:pt x="2058" y="481"/>
                  <a:pt x="2034" y="470"/>
                  <a:pt x="2016" y="445"/>
                </a:cubicBezTo>
                <a:cubicBezTo>
                  <a:pt x="2013" y="441"/>
                  <a:pt x="2007" y="434"/>
                  <a:pt x="2005" y="432"/>
                </a:cubicBezTo>
                <a:lnTo>
                  <a:pt x="2004" y="431"/>
                </a:lnTo>
                <a:lnTo>
                  <a:pt x="2003" y="430"/>
                </a:lnTo>
                <a:lnTo>
                  <a:pt x="2003" y="429"/>
                </a:lnTo>
                <a:lnTo>
                  <a:pt x="2002" y="428"/>
                </a:lnTo>
                <a:cubicBezTo>
                  <a:pt x="1997" y="417"/>
                  <a:pt x="1987" y="407"/>
                  <a:pt x="1980" y="403"/>
                </a:cubicBezTo>
                <a:lnTo>
                  <a:pt x="1980" y="404"/>
                </a:lnTo>
                <a:lnTo>
                  <a:pt x="1981" y="405"/>
                </a:lnTo>
                <a:lnTo>
                  <a:pt x="1982" y="406"/>
                </a:lnTo>
                <a:lnTo>
                  <a:pt x="1983" y="407"/>
                </a:lnTo>
                <a:lnTo>
                  <a:pt x="1983" y="408"/>
                </a:lnTo>
                <a:lnTo>
                  <a:pt x="1984" y="409"/>
                </a:lnTo>
                <a:lnTo>
                  <a:pt x="1984" y="410"/>
                </a:lnTo>
                <a:lnTo>
                  <a:pt x="1985" y="411"/>
                </a:lnTo>
                <a:lnTo>
                  <a:pt x="1985" y="413"/>
                </a:lnTo>
                <a:lnTo>
                  <a:pt x="1985" y="415"/>
                </a:lnTo>
                <a:lnTo>
                  <a:pt x="1985" y="416"/>
                </a:lnTo>
                <a:lnTo>
                  <a:pt x="1984" y="417"/>
                </a:lnTo>
                <a:lnTo>
                  <a:pt x="1982" y="417"/>
                </a:lnTo>
                <a:cubicBezTo>
                  <a:pt x="1963" y="407"/>
                  <a:pt x="1954" y="387"/>
                  <a:pt x="1942" y="374"/>
                </a:cubicBezTo>
                <a:cubicBezTo>
                  <a:pt x="1935" y="375"/>
                  <a:pt x="1927" y="369"/>
                  <a:pt x="1923" y="364"/>
                </a:cubicBezTo>
                <a:cubicBezTo>
                  <a:pt x="1921" y="360"/>
                  <a:pt x="1916" y="356"/>
                  <a:pt x="1915" y="355"/>
                </a:cubicBezTo>
                <a:lnTo>
                  <a:pt x="1914" y="354"/>
                </a:lnTo>
                <a:lnTo>
                  <a:pt x="1913" y="353"/>
                </a:lnTo>
                <a:lnTo>
                  <a:pt x="1912" y="352"/>
                </a:lnTo>
                <a:lnTo>
                  <a:pt x="1911" y="351"/>
                </a:lnTo>
                <a:lnTo>
                  <a:pt x="1910" y="350"/>
                </a:lnTo>
                <a:lnTo>
                  <a:pt x="1909" y="349"/>
                </a:lnTo>
                <a:cubicBezTo>
                  <a:pt x="1904" y="345"/>
                  <a:pt x="1898" y="338"/>
                  <a:pt x="1897" y="333"/>
                </a:cubicBezTo>
                <a:lnTo>
                  <a:pt x="1896" y="332"/>
                </a:lnTo>
                <a:lnTo>
                  <a:pt x="1894" y="330"/>
                </a:lnTo>
                <a:lnTo>
                  <a:pt x="1893" y="329"/>
                </a:lnTo>
                <a:lnTo>
                  <a:pt x="1891" y="328"/>
                </a:lnTo>
                <a:cubicBezTo>
                  <a:pt x="1885" y="322"/>
                  <a:pt x="1877" y="313"/>
                  <a:pt x="1872" y="309"/>
                </a:cubicBezTo>
                <a:cubicBezTo>
                  <a:pt x="1869" y="305"/>
                  <a:pt x="1864" y="299"/>
                  <a:pt x="1862" y="297"/>
                </a:cubicBezTo>
                <a:cubicBezTo>
                  <a:pt x="1850" y="284"/>
                  <a:pt x="1834" y="270"/>
                  <a:pt x="1823" y="259"/>
                </a:cubicBezTo>
                <a:cubicBezTo>
                  <a:pt x="1819" y="255"/>
                  <a:pt x="1812" y="249"/>
                  <a:pt x="1808" y="245"/>
                </a:cubicBezTo>
                <a:cubicBezTo>
                  <a:pt x="1800" y="238"/>
                  <a:pt x="1790" y="228"/>
                  <a:pt x="1783" y="221"/>
                </a:cubicBezTo>
                <a:cubicBezTo>
                  <a:pt x="1776" y="214"/>
                  <a:pt x="1766" y="204"/>
                  <a:pt x="1759" y="198"/>
                </a:cubicBezTo>
                <a:lnTo>
                  <a:pt x="1761" y="197"/>
                </a:lnTo>
                <a:lnTo>
                  <a:pt x="1763" y="195"/>
                </a:lnTo>
                <a:lnTo>
                  <a:pt x="1764" y="194"/>
                </a:lnTo>
                <a:lnTo>
                  <a:pt x="1765" y="193"/>
                </a:lnTo>
                <a:lnTo>
                  <a:pt x="1767" y="193"/>
                </a:lnTo>
                <a:lnTo>
                  <a:pt x="1769" y="194"/>
                </a:lnTo>
                <a:lnTo>
                  <a:pt x="1769" y="196"/>
                </a:lnTo>
                <a:lnTo>
                  <a:pt x="1770" y="197"/>
                </a:lnTo>
                <a:lnTo>
                  <a:pt x="1771" y="198"/>
                </a:lnTo>
                <a:lnTo>
                  <a:pt x="1772" y="198"/>
                </a:lnTo>
                <a:lnTo>
                  <a:pt x="1773" y="198"/>
                </a:lnTo>
                <a:lnTo>
                  <a:pt x="1774" y="198"/>
                </a:lnTo>
                <a:lnTo>
                  <a:pt x="1776" y="198"/>
                </a:lnTo>
                <a:lnTo>
                  <a:pt x="1777" y="198"/>
                </a:lnTo>
                <a:cubicBezTo>
                  <a:pt x="1778" y="200"/>
                  <a:pt x="1781" y="203"/>
                  <a:pt x="1781" y="203"/>
                </a:cubicBezTo>
                <a:lnTo>
                  <a:pt x="1782" y="205"/>
                </a:lnTo>
                <a:lnTo>
                  <a:pt x="1783" y="206"/>
                </a:lnTo>
                <a:lnTo>
                  <a:pt x="1784" y="207"/>
                </a:lnTo>
                <a:cubicBezTo>
                  <a:pt x="1787" y="211"/>
                  <a:pt x="1793" y="214"/>
                  <a:pt x="1796" y="214"/>
                </a:cubicBezTo>
                <a:cubicBezTo>
                  <a:pt x="1801" y="215"/>
                  <a:pt x="1806" y="221"/>
                  <a:pt x="1807" y="225"/>
                </a:cubicBezTo>
                <a:cubicBezTo>
                  <a:pt x="1809" y="228"/>
                  <a:pt x="1813" y="232"/>
                  <a:pt x="1814" y="232"/>
                </a:cubicBezTo>
                <a:lnTo>
                  <a:pt x="1815" y="233"/>
                </a:lnTo>
                <a:lnTo>
                  <a:pt x="1816" y="233"/>
                </a:lnTo>
                <a:lnTo>
                  <a:pt x="1817" y="233"/>
                </a:lnTo>
                <a:lnTo>
                  <a:pt x="1818" y="233"/>
                </a:lnTo>
                <a:lnTo>
                  <a:pt x="1819" y="233"/>
                </a:lnTo>
                <a:lnTo>
                  <a:pt x="1821" y="233"/>
                </a:lnTo>
                <a:lnTo>
                  <a:pt x="1822" y="233"/>
                </a:lnTo>
                <a:lnTo>
                  <a:pt x="1823" y="232"/>
                </a:lnTo>
                <a:lnTo>
                  <a:pt x="1824" y="232"/>
                </a:lnTo>
                <a:lnTo>
                  <a:pt x="1825" y="232"/>
                </a:lnTo>
                <a:lnTo>
                  <a:pt x="1826" y="233"/>
                </a:lnTo>
                <a:lnTo>
                  <a:pt x="1827" y="233"/>
                </a:lnTo>
                <a:lnTo>
                  <a:pt x="1828" y="234"/>
                </a:lnTo>
                <a:lnTo>
                  <a:pt x="1829" y="234"/>
                </a:lnTo>
                <a:lnTo>
                  <a:pt x="1830" y="235"/>
                </a:lnTo>
                <a:lnTo>
                  <a:pt x="1831" y="237"/>
                </a:lnTo>
                <a:lnTo>
                  <a:pt x="1832" y="237"/>
                </a:lnTo>
                <a:lnTo>
                  <a:pt x="1833" y="236"/>
                </a:lnTo>
                <a:lnTo>
                  <a:pt x="1834" y="236"/>
                </a:lnTo>
                <a:lnTo>
                  <a:pt x="1835" y="236"/>
                </a:lnTo>
                <a:lnTo>
                  <a:pt x="1837" y="236"/>
                </a:lnTo>
                <a:lnTo>
                  <a:pt x="1838" y="236"/>
                </a:lnTo>
                <a:lnTo>
                  <a:pt x="1839" y="236"/>
                </a:lnTo>
                <a:lnTo>
                  <a:pt x="1840" y="236"/>
                </a:lnTo>
                <a:lnTo>
                  <a:pt x="1841" y="236"/>
                </a:lnTo>
                <a:cubicBezTo>
                  <a:pt x="1837" y="228"/>
                  <a:pt x="1832" y="218"/>
                  <a:pt x="1828" y="210"/>
                </a:cubicBezTo>
                <a:cubicBezTo>
                  <a:pt x="1834" y="213"/>
                  <a:pt x="1837" y="216"/>
                  <a:pt x="1838" y="218"/>
                </a:cubicBezTo>
                <a:lnTo>
                  <a:pt x="1839" y="219"/>
                </a:lnTo>
                <a:cubicBezTo>
                  <a:pt x="1842" y="224"/>
                  <a:pt x="1849" y="230"/>
                  <a:pt x="1853" y="230"/>
                </a:cubicBezTo>
                <a:lnTo>
                  <a:pt x="1854" y="231"/>
                </a:lnTo>
                <a:lnTo>
                  <a:pt x="1855" y="232"/>
                </a:lnTo>
                <a:lnTo>
                  <a:pt x="1857" y="234"/>
                </a:lnTo>
                <a:lnTo>
                  <a:pt x="1857" y="236"/>
                </a:lnTo>
                <a:cubicBezTo>
                  <a:pt x="1859" y="244"/>
                  <a:pt x="1869" y="248"/>
                  <a:pt x="1873" y="249"/>
                </a:cubicBezTo>
                <a:cubicBezTo>
                  <a:pt x="1875" y="258"/>
                  <a:pt x="1884" y="264"/>
                  <a:pt x="1888" y="267"/>
                </a:cubicBezTo>
                <a:lnTo>
                  <a:pt x="1889" y="267"/>
                </a:lnTo>
                <a:lnTo>
                  <a:pt x="1890" y="268"/>
                </a:lnTo>
                <a:lnTo>
                  <a:pt x="1891" y="269"/>
                </a:lnTo>
                <a:lnTo>
                  <a:pt x="1891" y="271"/>
                </a:lnTo>
                <a:lnTo>
                  <a:pt x="1891" y="272"/>
                </a:lnTo>
                <a:lnTo>
                  <a:pt x="1891" y="273"/>
                </a:lnTo>
                <a:lnTo>
                  <a:pt x="1889" y="273"/>
                </a:lnTo>
                <a:lnTo>
                  <a:pt x="1887" y="272"/>
                </a:lnTo>
                <a:lnTo>
                  <a:pt x="1887" y="270"/>
                </a:lnTo>
                <a:lnTo>
                  <a:pt x="1887" y="271"/>
                </a:lnTo>
                <a:lnTo>
                  <a:pt x="1886" y="272"/>
                </a:lnTo>
                <a:lnTo>
                  <a:pt x="1886" y="274"/>
                </a:lnTo>
                <a:cubicBezTo>
                  <a:pt x="1891" y="281"/>
                  <a:pt x="1914" y="303"/>
                  <a:pt x="1919" y="306"/>
                </a:cubicBezTo>
                <a:lnTo>
                  <a:pt x="1920" y="305"/>
                </a:lnTo>
                <a:lnTo>
                  <a:pt x="1920" y="303"/>
                </a:lnTo>
                <a:lnTo>
                  <a:pt x="1920" y="302"/>
                </a:lnTo>
                <a:lnTo>
                  <a:pt x="1919" y="301"/>
                </a:lnTo>
                <a:lnTo>
                  <a:pt x="1918" y="300"/>
                </a:lnTo>
                <a:cubicBezTo>
                  <a:pt x="1912" y="296"/>
                  <a:pt x="1905" y="289"/>
                  <a:pt x="1904" y="283"/>
                </a:cubicBezTo>
                <a:lnTo>
                  <a:pt x="1903" y="283"/>
                </a:lnTo>
                <a:lnTo>
                  <a:pt x="1903" y="284"/>
                </a:lnTo>
                <a:lnTo>
                  <a:pt x="1903" y="283"/>
                </a:lnTo>
                <a:lnTo>
                  <a:pt x="1902" y="282"/>
                </a:lnTo>
                <a:lnTo>
                  <a:pt x="1901" y="281"/>
                </a:lnTo>
                <a:lnTo>
                  <a:pt x="1901" y="280"/>
                </a:lnTo>
                <a:lnTo>
                  <a:pt x="1900" y="279"/>
                </a:lnTo>
                <a:lnTo>
                  <a:pt x="1899" y="279"/>
                </a:lnTo>
                <a:lnTo>
                  <a:pt x="1898" y="278"/>
                </a:lnTo>
                <a:lnTo>
                  <a:pt x="1898" y="277"/>
                </a:lnTo>
                <a:lnTo>
                  <a:pt x="1897" y="275"/>
                </a:lnTo>
                <a:lnTo>
                  <a:pt x="1897" y="274"/>
                </a:lnTo>
                <a:lnTo>
                  <a:pt x="1898" y="272"/>
                </a:lnTo>
                <a:lnTo>
                  <a:pt x="1898" y="273"/>
                </a:lnTo>
                <a:lnTo>
                  <a:pt x="1899" y="274"/>
                </a:lnTo>
                <a:lnTo>
                  <a:pt x="1900" y="275"/>
                </a:lnTo>
                <a:lnTo>
                  <a:pt x="1901" y="276"/>
                </a:lnTo>
                <a:lnTo>
                  <a:pt x="1902" y="277"/>
                </a:lnTo>
                <a:lnTo>
                  <a:pt x="1902" y="278"/>
                </a:lnTo>
                <a:lnTo>
                  <a:pt x="1903" y="279"/>
                </a:lnTo>
                <a:lnTo>
                  <a:pt x="1903" y="280"/>
                </a:lnTo>
                <a:lnTo>
                  <a:pt x="1903" y="281"/>
                </a:lnTo>
                <a:lnTo>
                  <a:pt x="1903" y="283"/>
                </a:lnTo>
                <a:lnTo>
                  <a:pt x="1904" y="283"/>
                </a:lnTo>
                <a:lnTo>
                  <a:pt x="1905" y="282"/>
                </a:lnTo>
                <a:lnTo>
                  <a:pt x="1906" y="282"/>
                </a:lnTo>
                <a:lnTo>
                  <a:pt x="1908" y="282"/>
                </a:lnTo>
                <a:lnTo>
                  <a:pt x="1909" y="282"/>
                </a:lnTo>
                <a:lnTo>
                  <a:pt x="1910" y="283"/>
                </a:lnTo>
                <a:lnTo>
                  <a:pt x="1911" y="284"/>
                </a:lnTo>
                <a:lnTo>
                  <a:pt x="1912" y="285"/>
                </a:lnTo>
                <a:lnTo>
                  <a:pt x="1913" y="286"/>
                </a:lnTo>
                <a:cubicBezTo>
                  <a:pt x="1915" y="289"/>
                  <a:pt x="1919" y="291"/>
                  <a:pt x="1920" y="292"/>
                </a:cubicBezTo>
                <a:lnTo>
                  <a:pt x="1921" y="293"/>
                </a:lnTo>
                <a:lnTo>
                  <a:pt x="1922" y="294"/>
                </a:lnTo>
                <a:lnTo>
                  <a:pt x="1924" y="294"/>
                </a:lnTo>
                <a:cubicBezTo>
                  <a:pt x="1926" y="296"/>
                  <a:pt x="1930" y="300"/>
                  <a:pt x="1930" y="301"/>
                </a:cubicBezTo>
                <a:lnTo>
                  <a:pt x="1931" y="302"/>
                </a:lnTo>
                <a:cubicBezTo>
                  <a:pt x="1934" y="304"/>
                  <a:pt x="1938" y="308"/>
                  <a:pt x="1939" y="309"/>
                </a:cubicBezTo>
                <a:cubicBezTo>
                  <a:pt x="1954" y="324"/>
                  <a:pt x="1971" y="341"/>
                  <a:pt x="1986" y="353"/>
                </a:cubicBezTo>
                <a:lnTo>
                  <a:pt x="1989" y="356"/>
                </a:lnTo>
                <a:cubicBezTo>
                  <a:pt x="1998" y="369"/>
                  <a:pt x="2012" y="380"/>
                  <a:pt x="2021" y="386"/>
                </a:cubicBezTo>
                <a:cubicBezTo>
                  <a:pt x="2024" y="389"/>
                  <a:pt x="2029" y="392"/>
                  <a:pt x="2030" y="393"/>
                </a:cubicBezTo>
                <a:cubicBezTo>
                  <a:pt x="2034" y="397"/>
                  <a:pt x="2041" y="402"/>
                  <a:pt x="2045" y="404"/>
                </a:cubicBezTo>
                <a:lnTo>
                  <a:pt x="2046" y="405"/>
                </a:lnTo>
                <a:lnTo>
                  <a:pt x="2047" y="407"/>
                </a:lnTo>
                <a:lnTo>
                  <a:pt x="2048" y="408"/>
                </a:lnTo>
                <a:lnTo>
                  <a:pt x="2050" y="409"/>
                </a:lnTo>
                <a:lnTo>
                  <a:pt x="2051" y="410"/>
                </a:lnTo>
                <a:cubicBezTo>
                  <a:pt x="2058" y="411"/>
                  <a:pt x="2064" y="417"/>
                  <a:pt x="2068" y="420"/>
                </a:cubicBezTo>
                <a:cubicBezTo>
                  <a:pt x="2076" y="429"/>
                  <a:pt x="2087" y="432"/>
                  <a:pt x="2095" y="435"/>
                </a:cubicBezTo>
                <a:lnTo>
                  <a:pt x="2097" y="435"/>
                </a:lnTo>
                <a:lnTo>
                  <a:pt x="2098" y="437"/>
                </a:lnTo>
                <a:lnTo>
                  <a:pt x="2100" y="438"/>
                </a:lnTo>
                <a:lnTo>
                  <a:pt x="2101" y="439"/>
                </a:lnTo>
                <a:cubicBezTo>
                  <a:pt x="2106" y="448"/>
                  <a:pt x="2117" y="457"/>
                  <a:pt x="2123" y="462"/>
                </a:cubicBezTo>
                <a:cubicBezTo>
                  <a:pt x="2128" y="466"/>
                  <a:pt x="2136" y="473"/>
                  <a:pt x="2140" y="478"/>
                </a:cubicBezTo>
                <a:lnTo>
                  <a:pt x="2142" y="477"/>
                </a:lnTo>
                <a:lnTo>
                  <a:pt x="2143" y="476"/>
                </a:lnTo>
                <a:lnTo>
                  <a:pt x="2142" y="474"/>
                </a:lnTo>
                <a:lnTo>
                  <a:pt x="2142" y="473"/>
                </a:lnTo>
                <a:lnTo>
                  <a:pt x="2141" y="472"/>
                </a:lnTo>
                <a:lnTo>
                  <a:pt x="2140" y="471"/>
                </a:lnTo>
                <a:lnTo>
                  <a:pt x="2138" y="471"/>
                </a:lnTo>
                <a:lnTo>
                  <a:pt x="2137" y="470"/>
                </a:lnTo>
                <a:lnTo>
                  <a:pt x="2136" y="469"/>
                </a:lnTo>
                <a:lnTo>
                  <a:pt x="2135" y="468"/>
                </a:lnTo>
                <a:lnTo>
                  <a:pt x="2134" y="466"/>
                </a:lnTo>
                <a:lnTo>
                  <a:pt x="2133" y="464"/>
                </a:lnTo>
                <a:lnTo>
                  <a:pt x="2134" y="465"/>
                </a:lnTo>
                <a:lnTo>
                  <a:pt x="2136" y="465"/>
                </a:lnTo>
                <a:lnTo>
                  <a:pt x="2137" y="465"/>
                </a:lnTo>
                <a:cubicBezTo>
                  <a:pt x="2140" y="466"/>
                  <a:pt x="2145" y="468"/>
                  <a:pt x="2146" y="469"/>
                </a:cubicBezTo>
                <a:cubicBezTo>
                  <a:pt x="2149" y="472"/>
                  <a:pt x="2152" y="476"/>
                  <a:pt x="2155" y="479"/>
                </a:cubicBezTo>
                <a:cubicBezTo>
                  <a:pt x="2158" y="482"/>
                  <a:pt x="2163" y="487"/>
                  <a:pt x="2163" y="487"/>
                </a:cubicBezTo>
                <a:lnTo>
                  <a:pt x="2163" y="487"/>
                </a:lnTo>
                <a:lnTo>
                  <a:pt x="2164" y="487"/>
                </a:lnTo>
                <a:lnTo>
                  <a:pt x="2165" y="487"/>
                </a:lnTo>
                <a:lnTo>
                  <a:pt x="2167" y="488"/>
                </a:lnTo>
                <a:lnTo>
                  <a:pt x="2169" y="488"/>
                </a:lnTo>
                <a:lnTo>
                  <a:pt x="2168" y="487"/>
                </a:lnTo>
                <a:lnTo>
                  <a:pt x="2168" y="485"/>
                </a:lnTo>
                <a:lnTo>
                  <a:pt x="2167" y="484"/>
                </a:lnTo>
                <a:lnTo>
                  <a:pt x="2166" y="483"/>
                </a:lnTo>
                <a:lnTo>
                  <a:pt x="2165" y="482"/>
                </a:lnTo>
                <a:lnTo>
                  <a:pt x="2165" y="480"/>
                </a:lnTo>
                <a:lnTo>
                  <a:pt x="2165" y="478"/>
                </a:lnTo>
                <a:lnTo>
                  <a:pt x="2166" y="477"/>
                </a:lnTo>
                <a:lnTo>
                  <a:pt x="2169" y="477"/>
                </a:lnTo>
                <a:cubicBezTo>
                  <a:pt x="2171" y="476"/>
                  <a:pt x="2177" y="478"/>
                  <a:pt x="2177" y="478"/>
                </a:cubicBezTo>
                <a:cubicBezTo>
                  <a:pt x="2164" y="461"/>
                  <a:pt x="2149" y="441"/>
                  <a:pt x="2138" y="425"/>
                </a:cubicBezTo>
                <a:cubicBezTo>
                  <a:pt x="2134" y="424"/>
                  <a:pt x="2129" y="417"/>
                  <a:pt x="2129" y="415"/>
                </a:cubicBezTo>
                <a:cubicBezTo>
                  <a:pt x="2127" y="411"/>
                  <a:pt x="2121" y="407"/>
                  <a:pt x="2120" y="405"/>
                </a:cubicBezTo>
                <a:lnTo>
                  <a:pt x="2119" y="405"/>
                </a:lnTo>
                <a:lnTo>
                  <a:pt x="2118" y="404"/>
                </a:lnTo>
                <a:lnTo>
                  <a:pt x="2117" y="403"/>
                </a:lnTo>
                <a:lnTo>
                  <a:pt x="2116" y="402"/>
                </a:lnTo>
                <a:cubicBezTo>
                  <a:pt x="2113" y="399"/>
                  <a:pt x="2109" y="395"/>
                  <a:pt x="2108" y="394"/>
                </a:cubicBezTo>
                <a:cubicBezTo>
                  <a:pt x="2100" y="387"/>
                  <a:pt x="2090" y="377"/>
                  <a:pt x="2086" y="370"/>
                </a:cubicBezTo>
                <a:lnTo>
                  <a:pt x="2085" y="368"/>
                </a:lnTo>
                <a:lnTo>
                  <a:pt x="2084" y="367"/>
                </a:lnTo>
                <a:lnTo>
                  <a:pt x="2083" y="366"/>
                </a:lnTo>
                <a:lnTo>
                  <a:pt x="2082" y="366"/>
                </a:lnTo>
                <a:lnTo>
                  <a:pt x="2081" y="365"/>
                </a:lnTo>
                <a:lnTo>
                  <a:pt x="2079" y="365"/>
                </a:lnTo>
                <a:lnTo>
                  <a:pt x="2078" y="365"/>
                </a:lnTo>
                <a:lnTo>
                  <a:pt x="2077" y="366"/>
                </a:lnTo>
                <a:lnTo>
                  <a:pt x="2075" y="366"/>
                </a:lnTo>
                <a:lnTo>
                  <a:pt x="2073" y="365"/>
                </a:lnTo>
                <a:lnTo>
                  <a:pt x="2072" y="364"/>
                </a:lnTo>
                <a:lnTo>
                  <a:pt x="2072" y="363"/>
                </a:lnTo>
                <a:cubicBezTo>
                  <a:pt x="2068" y="356"/>
                  <a:pt x="2061" y="348"/>
                  <a:pt x="2058" y="344"/>
                </a:cubicBezTo>
                <a:cubicBezTo>
                  <a:pt x="2055" y="341"/>
                  <a:pt x="2051" y="336"/>
                  <a:pt x="2050" y="335"/>
                </a:cubicBezTo>
                <a:lnTo>
                  <a:pt x="2050" y="333"/>
                </a:lnTo>
                <a:lnTo>
                  <a:pt x="2049" y="331"/>
                </a:lnTo>
                <a:lnTo>
                  <a:pt x="2051" y="329"/>
                </a:lnTo>
                <a:lnTo>
                  <a:pt x="2053" y="331"/>
                </a:lnTo>
                <a:lnTo>
                  <a:pt x="2058" y="336"/>
                </a:lnTo>
                <a:lnTo>
                  <a:pt x="2060" y="338"/>
                </a:lnTo>
                <a:lnTo>
                  <a:pt x="2063" y="341"/>
                </a:lnTo>
                <a:lnTo>
                  <a:pt x="2068" y="345"/>
                </a:lnTo>
                <a:lnTo>
                  <a:pt x="2077" y="354"/>
                </a:lnTo>
                <a:lnTo>
                  <a:pt x="2081" y="357"/>
                </a:lnTo>
                <a:lnTo>
                  <a:pt x="2090" y="366"/>
                </a:lnTo>
                <a:lnTo>
                  <a:pt x="2091" y="367"/>
                </a:lnTo>
                <a:lnTo>
                  <a:pt x="2092" y="368"/>
                </a:lnTo>
                <a:cubicBezTo>
                  <a:pt x="2094" y="369"/>
                  <a:pt x="2098" y="372"/>
                  <a:pt x="2099" y="373"/>
                </a:cubicBezTo>
                <a:lnTo>
                  <a:pt x="2100" y="373"/>
                </a:lnTo>
                <a:lnTo>
                  <a:pt x="2101" y="374"/>
                </a:lnTo>
                <a:lnTo>
                  <a:pt x="2102" y="375"/>
                </a:lnTo>
                <a:lnTo>
                  <a:pt x="2103" y="376"/>
                </a:lnTo>
                <a:lnTo>
                  <a:pt x="2104" y="376"/>
                </a:lnTo>
                <a:cubicBezTo>
                  <a:pt x="2090" y="356"/>
                  <a:pt x="2074" y="333"/>
                  <a:pt x="2061" y="315"/>
                </a:cubicBezTo>
                <a:cubicBezTo>
                  <a:pt x="2049" y="305"/>
                  <a:pt x="2036" y="292"/>
                  <a:pt x="2027" y="282"/>
                </a:cubicBezTo>
                <a:cubicBezTo>
                  <a:pt x="2017" y="273"/>
                  <a:pt x="2005" y="261"/>
                  <a:pt x="1997" y="254"/>
                </a:cubicBezTo>
                <a:cubicBezTo>
                  <a:pt x="1992" y="249"/>
                  <a:pt x="1985" y="243"/>
                  <a:pt x="1982" y="240"/>
                </a:cubicBezTo>
                <a:cubicBezTo>
                  <a:pt x="1976" y="234"/>
                  <a:pt x="1967" y="226"/>
                  <a:pt x="1961" y="222"/>
                </a:cubicBezTo>
                <a:cubicBezTo>
                  <a:pt x="1953" y="215"/>
                  <a:pt x="1943" y="207"/>
                  <a:pt x="1937" y="200"/>
                </a:cubicBezTo>
                <a:lnTo>
                  <a:pt x="1936" y="199"/>
                </a:lnTo>
                <a:lnTo>
                  <a:pt x="1934" y="198"/>
                </a:lnTo>
                <a:lnTo>
                  <a:pt x="1933" y="197"/>
                </a:lnTo>
                <a:lnTo>
                  <a:pt x="1932" y="197"/>
                </a:lnTo>
                <a:lnTo>
                  <a:pt x="1931" y="196"/>
                </a:lnTo>
                <a:lnTo>
                  <a:pt x="1929" y="195"/>
                </a:lnTo>
                <a:cubicBezTo>
                  <a:pt x="1923" y="191"/>
                  <a:pt x="1924" y="190"/>
                  <a:pt x="1922" y="189"/>
                </a:cubicBezTo>
                <a:cubicBezTo>
                  <a:pt x="1914" y="181"/>
                  <a:pt x="1905" y="173"/>
                  <a:pt x="1895" y="170"/>
                </a:cubicBezTo>
                <a:cubicBezTo>
                  <a:pt x="1864" y="140"/>
                  <a:pt x="1836" y="129"/>
                  <a:pt x="1807" y="121"/>
                </a:cubicBezTo>
                <a:lnTo>
                  <a:pt x="1765" y="110"/>
                </a:lnTo>
                <a:cubicBezTo>
                  <a:pt x="1760" y="108"/>
                  <a:pt x="1754" y="108"/>
                  <a:pt x="1752" y="108"/>
                </a:cubicBezTo>
                <a:lnTo>
                  <a:pt x="1751" y="108"/>
                </a:lnTo>
                <a:lnTo>
                  <a:pt x="1750" y="108"/>
                </a:lnTo>
                <a:lnTo>
                  <a:pt x="1749" y="108"/>
                </a:lnTo>
                <a:lnTo>
                  <a:pt x="1748" y="108"/>
                </a:lnTo>
                <a:cubicBezTo>
                  <a:pt x="1742" y="116"/>
                  <a:pt x="1730" y="122"/>
                  <a:pt x="1719" y="121"/>
                </a:cubicBezTo>
                <a:cubicBezTo>
                  <a:pt x="1716" y="122"/>
                  <a:pt x="1712" y="121"/>
                  <a:pt x="1711" y="121"/>
                </a:cubicBezTo>
                <a:cubicBezTo>
                  <a:pt x="1708" y="121"/>
                  <a:pt x="1704" y="121"/>
                  <a:pt x="1703" y="121"/>
                </a:cubicBezTo>
                <a:lnTo>
                  <a:pt x="1704" y="121"/>
                </a:lnTo>
                <a:lnTo>
                  <a:pt x="1706" y="122"/>
                </a:lnTo>
                <a:lnTo>
                  <a:pt x="1708" y="124"/>
                </a:lnTo>
                <a:lnTo>
                  <a:pt x="1709" y="125"/>
                </a:lnTo>
                <a:lnTo>
                  <a:pt x="1710" y="126"/>
                </a:lnTo>
                <a:lnTo>
                  <a:pt x="1712" y="127"/>
                </a:lnTo>
                <a:lnTo>
                  <a:pt x="1714" y="130"/>
                </a:lnTo>
                <a:cubicBezTo>
                  <a:pt x="1711" y="131"/>
                  <a:pt x="1707" y="131"/>
                  <a:pt x="1706" y="131"/>
                </a:cubicBezTo>
                <a:lnTo>
                  <a:pt x="1705" y="131"/>
                </a:lnTo>
                <a:lnTo>
                  <a:pt x="1704" y="131"/>
                </a:lnTo>
                <a:lnTo>
                  <a:pt x="1703" y="131"/>
                </a:lnTo>
                <a:lnTo>
                  <a:pt x="1702" y="131"/>
                </a:lnTo>
                <a:lnTo>
                  <a:pt x="1701" y="131"/>
                </a:lnTo>
                <a:lnTo>
                  <a:pt x="1700" y="131"/>
                </a:lnTo>
                <a:lnTo>
                  <a:pt x="1698" y="131"/>
                </a:lnTo>
                <a:cubicBezTo>
                  <a:pt x="1696" y="132"/>
                  <a:pt x="1693" y="132"/>
                  <a:pt x="1691" y="132"/>
                </a:cubicBezTo>
                <a:cubicBezTo>
                  <a:pt x="1689" y="132"/>
                  <a:pt x="1685" y="133"/>
                  <a:pt x="1684" y="133"/>
                </a:cubicBezTo>
                <a:cubicBezTo>
                  <a:pt x="1683" y="130"/>
                  <a:pt x="1679" y="127"/>
                  <a:pt x="1678" y="126"/>
                </a:cubicBezTo>
                <a:cubicBezTo>
                  <a:pt x="1675" y="132"/>
                  <a:pt x="1668" y="135"/>
                  <a:pt x="1664" y="135"/>
                </a:cubicBezTo>
                <a:lnTo>
                  <a:pt x="1663" y="135"/>
                </a:lnTo>
                <a:lnTo>
                  <a:pt x="1661" y="135"/>
                </a:lnTo>
                <a:lnTo>
                  <a:pt x="1660" y="135"/>
                </a:lnTo>
                <a:cubicBezTo>
                  <a:pt x="1655" y="135"/>
                  <a:pt x="1650" y="129"/>
                  <a:pt x="1647" y="126"/>
                </a:cubicBezTo>
                <a:lnTo>
                  <a:pt x="1646" y="125"/>
                </a:lnTo>
                <a:cubicBezTo>
                  <a:pt x="1614" y="124"/>
                  <a:pt x="1578" y="120"/>
                  <a:pt x="1549" y="117"/>
                </a:cubicBezTo>
                <a:cubicBezTo>
                  <a:pt x="1543" y="116"/>
                  <a:pt x="1534" y="115"/>
                  <a:pt x="1531" y="114"/>
                </a:cubicBezTo>
                <a:cubicBezTo>
                  <a:pt x="1515" y="119"/>
                  <a:pt x="1494" y="122"/>
                  <a:pt x="1481" y="121"/>
                </a:cubicBezTo>
                <a:cubicBezTo>
                  <a:pt x="1458" y="122"/>
                  <a:pt x="1433" y="114"/>
                  <a:pt x="1419" y="102"/>
                </a:cubicBezTo>
                <a:lnTo>
                  <a:pt x="1418" y="102"/>
                </a:lnTo>
                <a:lnTo>
                  <a:pt x="1417" y="102"/>
                </a:lnTo>
                <a:lnTo>
                  <a:pt x="1415" y="102"/>
                </a:lnTo>
                <a:lnTo>
                  <a:pt x="1414" y="102"/>
                </a:lnTo>
                <a:lnTo>
                  <a:pt x="1412" y="101"/>
                </a:lnTo>
                <a:lnTo>
                  <a:pt x="1411" y="101"/>
                </a:lnTo>
                <a:lnTo>
                  <a:pt x="1410" y="101"/>
                </a:lnTo>
                <a:lnTo>
                  <a:pt x="1409" y="101"/>
                </a:lnTo>
                <a:lnTo>
                  <a:pt x="1408" y="101"/>
                </a:lnTo>
                <a:cubicBezTo>
                  <a:pt x="1390" y="99"/>
                  <a:pt x="1370" y="94"/>
                  <a:pt x="1354" y="90"/>
                </a:cubicBezTo>
                <a:cubicBezTo>
                  <a:pt x="1349" y="89"/>
                  <a:pt x="1341" y="87"/>
                  <a:pt x="1337" y="86"/>
                </a:cubicBezTo>
                <a:cubicBezTo>
                  <a:pt x="1333" y="86"/>
                  <a:pt x="1328" y="85"/>
                  <a:pt x="1326" y="84"/>
                </a:cubicBezTo>
                <a:lnTo>
                  <a:pt x="1325" y="84"/>
                </a:lnTo>
                <a:lnTo>
                  <a:pt x="1323" y="84"/>
                </a:lnTo>
                <a:lnTo>
                  <a:pt x="1322" y="85"/>
                </a:lnTo>
                <a:lnTo>
                  <a:pt x="1320" y="85"/>
                </a:lnTo>
                <a:lnTo>
                  <a:pt x="1319" y="86"/>
                </a:lnTo>
                <a:lnTo>
                  <a:pt x="1318" y="86"/>
                </a:lnTo>
                <a:lnTo>
                  <a:pt x="1317" y="86"/>
                </a:lnTo>
                <a:cubicBezTo>
                  <a:pt x="1315" y="87"/>
                  <a:pt x="1310" y="89"/>
                  <a:pt x="1309" y="90"/>
                </a:cubicBezTo>
                <a:cubicBezTo>
                  <a:pt x="1304" y="84"/>
                  <a:pt x="1293" y="84"/>
                  <a:pt x="1286" y="83"/>
                </a:cubicBezTo>
                <a:cubicBezTo>
                  <a:pt x="1283" y="83"/>
                  <a:pt x="1279" y="84"/>
                  <a:pt x="1277" y="84"/>
                </a:cubicBezTo>
                <a:cubicBezTo>
                  <a:pt x="1275" y="85"/>
                  <a:pt x="1270" y="86"/>
                  <a:pt x="1269" y="86"/>
                </a:cubicBezTo>
                <a:cubicBezTo>
                  <a:pt x="1261" y="87"/>
                  <a:pt x="1251" y="88"/>
                  <a:pt x="1245" y="88"/>
                </a:cubicBezTo>
                <a:cubicBezTo>
                  <a:pt x="1243" y="88"/>
                  <a:pt x="1239" y="85"/>
                  <a:pt x="1238" y="85"/>
                </a:cubicBezTo>
                <a:lnTo>
                  <a:pt x="1237" y="84"/>
                </a:lnTo>
                <a:lnTo>
                  <a:pt x="1236" y="83"/>
                </a:lnTo>
                <a:lnTo>
                  <a:pt x="1234" y="82"/>
                </a:lnTo>
                <a:lnTo>
                  <a:pt x="1236" y="82"/>
                </a:lnTo>
                <a:lnTo>
                  <a:pt x="1237" y="82"/>
                </a:lnTo>
                <a:lnTo>
                  <a:pt x="1238" y="82"/>
                </a:lnTo>
                <a:lnTo>
                  <a:pt x="1239" y="82"/>
                </a:lnTo>
                <a:lnTo>
                  <a:pt x="1240" y="81"/>
                </a:lnTo>
                <a:cubicBezTo>
                  <a:pt x="1243" y="81"/>
                  <a:pt x="1246" y="81"/>
                  <a:pt x="1248" y="80"/>
                </a:cubicBezTo>
                <a:lnTo>
                  <a:pt x="1249" y="80"/>
                </a:lnTo>
                <a:lnTo>
                  <a:pt x="1250" y="80"/>
                </a:lnTo>
                <a:lnTo>
                  <a:pt x="1252" y="79"/>
                </a:lnTo>
                <a:lnTo>
                  <a:pt x="1253" y="79"/>
                </a:lnTo>
                <a:lnTo>
                  <a:pt x="1254" y="79"/>
                </a:lnTo>
                <a:lnTo>
                  <a:pt x="1256" y="79"/>
                </a:lnTo>
                <a:lnTo>
                  <a:pt x="1257" y="78"/>
                </a:lnTo>
                <a:lnTo>
                  <a:pt x="1258" y="78"/>
                </a:lnTo>
                <a:lnTo>
                  <a:pt x="1259" y="78"/>
                </a:lnTo>
                <a:lnTo>
                  <a:pt x="1260" y="78"/>
                </a:lnTo>
                <a:lnTo>
                  <a:pt x="1261" y="78"/>
                </a:lnTo>
                <a:lnTo>
                  <a:pt x="1262" y="77"/>
                </a:lnTo>
                <a:lnTo>
                  <a:pt x="1263" y="77"/>
                </a:lnTo>
                <a:lnTo>
                  <a:pt x="1264" y="77"/>
                </a:lnTo>
                <a:lnTo>
                  <a:pt x="1266" y="77"/>
                </a:lnTo>
                <a:lnTo>
                  <a:pt x="1267" y="77"/>
                </a:lnTo>
                <a:lnTo>
                  <a:pt x="1268" y="77"/>
                </a:lnTo>
                <a:lnTo>
                  <a:pt x="1269" y="76"/>
                </a:lnTo>
                <a:lnTo>
                  <a:pt x="1271" y="76"/>
                </a:lnTo>
                <a:lnTo>
                  <a:pt x="1272" y="75"/>
                </a:lnTo>
                <a:lnTo>
                  <a:pt x="1272" y="74"/>
                </a:lnTo>
                <a:lnTo>
                  <a:pt x="1271" y="73"/>
                </a:lnTo>
                <a:lnTo>
                  <a:pt x="1270" y="73"/>
                </a:lnTo>
                <a:lnTo>
                  <a:pt x="1269" y="73"/>
                </a:lnTo>
                <a:lnTo>
                  <a:pt x="1268" y="73"/>
                </a:lnTo>
                <a:lnTo>
                  <a:pt x="1267" y="73"/>
                </a:lnTo>
                <a:lnTo>
                  <a:pt x="1266" y="73"/>
                </a:lnTo>
                <a:lnTo>
                  <a:pt x="1265" y="73"/>
                </a:lnTo>
                <a:lnTo>
                  <a:pt x="1264" y="73"/>
                </a:lnTo>
                <a:lnTo>
                  <a:pt x="1263" y="73"/>
                </a:lnTo>
                <a:cubicBezTo>
                  <a:pt x="1250" y="75"/>
                  <a:pt x="1235" y="76"/>
                  <a:pt x="1223" y="77"/>
                </a:cubicBezTo>
                <a:cubicBezTo>
                  <a:pt x="1217" y="77"/>
                  <a:pt x="1210" y="81"/>
                  <a:pt x="1208" y="83"/>
                </a:cubicBezTo>
                <a:lnTo>
                  <a:pt x="1207" y="82"/>
                </a:lnTo>
                <a:cubicBezTo>
                  <a:pt x="1204" y="81"/>
                  <a:pt x="1201" y="79"/>
                  <a:pt x="1200" y="80"/>
                </a:cubicBezTo>
                <a:lnTo>
                  <a:pt x="1199" y="80"/>
                </a:lnTo>
                <a:cubicBezTo>
                  <a:pt x="1195" y="80"/>
                  <a:pt x="1189" y="80"/>
                  <a:pt x="1187" y="80"/>
                </a:cubicBezTo>
                <a:cubicBezTo>
                  <a:pt x="1182" y="80"/>
                  <a:pt x="1176" y="80"/>
                  <a:pt x="1173" y="80"/>
                </a:cubicBezTo>
                <a:cubicBezTo>
                  <a:pt x="1169" y="80"/>
                  <a:pt x="1163" y="80"/>
                  <a:pt x="1160" y="80"/>
                </a:cubicBezTo>
                <a:cubicBezTo>
                  <a:pt x="1153" y="79"/>
                  <a:pt x="1144" y="79"/>
                  <a:pt x="1138" y="79"/>
                </a:cubicBezTo>
                <a:cubicBezTo>
                  <a:pt x="1132" y="78"/>
                  <a:pt x="1122" y="78"/>
                  <a:pt x="1117" y="78"/>
                </a:cubicBezTo>
                <a:lnTo>
                  <a:pt x="1116" y="78"/>
                </a:lnTo>
                <a:lnTo>
                  <a:pt x="1114" y="77"/>
                </a:lnTo>
                <a:lnTo>
                  <a:pt x="1113" y="76"/>
                </a:lnTo>
                <a:lnTo>
                  <a:pt x="1112" y="73"/>
                </a:lnTo>
                <a:lnTo>
                  <a:pt x="1120" y="73"/>
                </a:lnTo>
                <a:cubicBezTo>
                  <a:pt x="1114" y="71"/>
                  <a:pt x="1106" y="70"/>
                  <a:pt x="1101" y="70"/>
                </a:cubicBezTo>
                <a:cubicBezTo>
                  <a:pt x="1099" y="70"/>
                  <a:pt x="1095" y="70"/>
                  <a:pt x="1094" y="70"/>
                </a:cubicBezTo>
                <a:lnTo>
                  <a:pt x="1091" y="75"/>
                </a:lnTo>
                <a:cubicBezTo>
                  <a:pt x="1094" y="77"/>
                  <a:pt x="1098" y="79"/>
                  <a:pt x="1099" y="79"/>
                </a:cubicBezTo>
                <a:lnTo>
                  <a:pt x="1100" y="80"/>
                </a:lnTo>
                <a:lnTo>
                  <a:pt x="1101" y="80"/>
                </a:lnTo>
                <a:lnTo>
                  <a:pt x="1103" y="81"/>
                </a:lnTo>
                <a:lnTo>
                  <a:pt x="1104" y="81"/>
                </a:lnTo>
                <a:lnTo>
                  <a:pt x="1102" y="82"/>
                </a:lnTo>
                <a:lnTo>
                  <a:pt x="1101" y="82"/>
                </a:lnTo>
                <a:lnTo>
                  <a:pt x="1100" y="82"/>
                </a:lnTo>
                <a:lnTo>
                  <a:pt x="1099" y="83"/>
                </a:lnTo>
                <a:lnTo>
                  <a:pt x="1098" y="83"/>
                </a:lnTo>
                <a:lnTo>
                  <a:pt x="1097" y="82"/>
                </a:lnTo>
                <a:lnTo>
                  <a:pt x="1096" y="82"/>
                </a:lnTo>
                <a:cubicBezTo>
                  <a:pt x="1084" y="80"/>
                  <a:pt x="1070" y="77"/>
                  <a:pt x="1059" y="75"/>
                </a:cubicBezTo>
                <a:cubicBezTo>
                  <a:pt x="1050" y="73"/>
                  <a:pt x="1039" y="72"/>
                  <a:pt x="1032" y="72"/>
                </a:cubicBezTo>
                <a:cubicBezTo>
                  <a:pt x="1028" y="72"/>
                  <a:pt x="1023" y="72"/>
                  <a:pt x="1020" y="73"/>
                </a:cubicBezTo>
                <a:lnTo>
                  <a:pt x="1018" y="73"/>
                </a:lnTo>
                <a:lnTo>
                  <a:pt x="1017" y="72"/>
                </a:lnTo>
                <a:lnTo>
                  <a:pt x="1016" y="72"/>
                </a:lnTo>
                <a:cubicBezTo>
                  <a:pt x="1013" y="70"/>
                  <a:pt x="1009" y="70"/>
                  <a:pt x="1008" y="70"/>
                </a:cubicBezTo>
                <a:lnTo>
                  <a:pt x="976" y="70"/>
                </a:lnTo>
                <a:lnTo>
                  <a:pt x="975" y="70"/>
                </a:lnTo>
                <a:lnTo>
                  <a:pt x="973" y="70"/>
                </a:lnTo>
                <a:lnTo>
                  <a:pt x="972" y="70"/>
                </a:lnTo>
                <a:cubicBezTo>
                  <a:pt x="965" y="70"/>
                  <a:pt x="954" y="73"/>
                  <a:pt x="950" y="79"/>
                </a:cubicBezTo>
                <a:lnTo>
                  <a:pt x="948" y="80"/>
                </a:lnTo>
                <a:lnTo>
                  <a:pt x="946" y="80"/>
                </a:lnTo>
                <a:lnTo>
                  <a:pt x="945" y="80"/>
                </a:lnTo>
                <a:cubicBezTo>
                  <a:pt x="938" y="80"/>
                  <a:pt x="931" y="86"/>
                  <a:pt x="928" y="89"/>
                </a:cubicBezTo>
                <a:lnTo>
                  <a:pt x="927" y="89"/>
                </a:lnTo>
                <a:cubicBezTo>
                  <a:pt x="934" y="88"/>
                  <a:pt x="941" y="85"/>
                  <a:pt x="944" y="83"/>
                </a:cubicBezTo>
                <a:lnTo>
                  <a:pt x="946" y="82"/>
                </a:lnTo>
                <a:lnTo>
                  <a:pt x="947" y="82"/>
                </a:lnTo>
                <a:lnTo>
                  <a:pt x="949" y="82"/>
                </a:lnTo>
                <a:lnTo>
                  <a:pt x="950" y="83"/>
                </a:lnTo>
                <a:lnTo>
                  <a:pt x="951" y="84"/>
                </a:lnTo>
                <a:lnTo>
                  <a:pt x="951" y="85"/>
                </a:lnTo>
                <a:lnTo>
                  <a:pt x="951" y="87"/>
                </a:lnTo>
                <a:lnTo>
                  <a:pt x="950" y="88"/>
                </a:lnTo>
                <a:lnTo>
                  <a:pt x="949" y="89"/>
                </a:lnTo>
                <a:cubicBezTo>
                  <a:pt x="947" y="92"/>
                  <a:pt x="943" y="93"/>
                  <a:pt x="942" y="93"/>
                </a:cubicBezTo>
                <a:cubicBezTo>
                  <a:pt x="935" y="93"/>
                  <a:pt x="928" y="95"/>
                  <a:pt x="924" y="96"/>
                </a:cubicBezTo>
                <a:cubicBezTo>
                  <a:pt x="922" y="97"/>
                  <a:pt x="919" y="98"/>
                  <a:pt x="918" y="98"/>
                </a:cubicBezTo>
                <a:cubicBezTo>
                  <a:pt x="914" y="101"/>
                  <a:pt x="907" y="102"/>
                  <a:pt x="904" y="102"/>
                </a:cubicBezTo>
                <a:lnTo>
                  <a:pt x="903" y="102"/>
                </a:lnTo>
                <a:lnTo>
                  <a:pt x="902" y="102"/>
                </a:lnTo>
                <a:lnTo>
                  <a:pt x="901" y="102"/>
                </a:lnTo>
                <a:lnTo>
                  <a:pt x="900" y="104"/>
                </a:lnTo>
                <a:lnTo>
                  <a:pt x="898" y="106"/>
                </a:lnTo>
                <a:cubicBezTo>
                  <a:pt x="901" y="106"/>
                  <a:pt x="905" y="105"/>
                  <a:pt x="905" y="105"/>
                </a:cubicBezTo>
                <a:cubicBezTo>
                  <a:pt x="922" y="103"/>
                  <a:pt x="942" y="96"/>
                  <a:pt x="957" y="92"/>
                </a:cubicBezTo>
                <a:cubicBezTo>
                  <a:pt x="963" y="90"/>
                  <a:pt x="972" y="89"/>
                  <a:pt x="977" y="89"/>
                </a:cubicBezTo>
                <a:lnTo>
                  <a:pt x="978" y="89"/>
                </a:lnTo>
                <a:lnTo>
                  <a:pt x="979" y="88"/>
                </a:lnTo>
                <a:lnTo>
                  <a:pt x="995" y="86"/>
                </a:lnTo>
                <a:lnTo>
                  <a:pt x="997" y="85"/>
                </a:lnTo>
                <a:lnTo>
                  <a:pt x="998" y="83"/>
                </a:lnTo>
                <a:lnTo>
                  <a:pt x="1000" y="81"/>
                </a:lnTo>
                <a:lnTo>
                  <a:pt x="1001" y="79"/>
                </a:lnTo>
                <a:lnTo>
                  <a:pt x="1002" y="78"/>
                </a:lnTo>
                <a:lnTo>
                  <a:pt x="1003" y="78"/>
                </a:lnTo>
                <a:lnTo>
                  <a:pt x="1004" y="78"/>
                </a:lnTo>
                <a:lnTo>
                  <a:pt x="1005" y="80"/>
                </a:lnTo>
                <a:lnTo>
                  <a:pt x="1006" y="83"/>
                </a:lnTo>
                <a:lnTo>
                  <a:pt x="1010" y="88"/>
                </a:lnTo>
                <a:cubicBezTo>
                  <a:pt x="1016" y="83"/>
                  <a:pt x="1024" y="82"/>
                  <a:pt x="1029" y="82"/>
                </a:cubicBezTo>
                <a:lnTo>
                  <a:pt x="1030" y="82"/>
                </a:lnTo>
                <a:lnTo>
                  <a:pt x="1031" y="82"/>
                </a:lnTo>
                <a:lnTo>
                  <a:pt x="1032" y="82"/>
                </a:lnTo>
                <a:lnTo>
                  <a:pt x="1033" y="82"/>
                </a:lnTo>
                <a:lnTo>
                  <a:pt x="1034" y="82"/>
                </a:lnTo>
                <a:lnTo>
                  <a:pt x="1035" y="82"/>
                </a:lnTo>
                <a:lnTo>
                  <a:pt x="1036" y="82"/>
                </a:lnTo>
                <a:cubicBezTo>
                  <a:pt x="1048" y="82"/>
                  <a:pt x="1062" y="83"/>
                  <a:pt x="1072" y="84"/>
                </a:cubicBezTo>
                <a:lnTo>
                  <a:pt x="1073" y="84"/>
                </a:lnTo>
                <a:cubicBezTo>
                  <a:pt x="1079" y="85"/>
                  <a:pt x="1087" y="86"/>
                  <a:pt x="1091" y="88"/>
                </a:cubicBezTo>
                <a:lnTo>
                  <a:pt x="1092" y="88"/>
                </a:lnTo>
                <a:lnTo>
                  <a:pt x="1093" y="88"/>
                </a:lnTo>
                <a:lnTo>
                  <a:pt x="1094" y="88"/>
                </a:lnTo>
                <a:cubicBezTo>
                  <a:pt x="1098" y="88"/>
                  <a:pt x="1105" y="91"/>
                  <a:pt x="1107" y="93"/>
                </a:cubicBezTo>
                <a:lnTo>
                  <a:pt x="1108" y="93"/>
                </a:lnTo>
                <a:lnTo>
                  <a:pt x="1108" y="94"/>
                </a:lnTo>
                <a:lnTo>
                  <a:pt x="1109" y="93"/>
                </a:lnTo>
                <a:lnTo>
                  <a:pt x="1111" y="93"/>
                </a:lnTo>
                <a:lnTo>
                  <a:pt x="1111" y="93"/>
                </a:lnTo>
                <a:lnTo>
                  <a:pt x="1112" y="94"/>
                </a:lnTo>
                <a:lnTo>
                  <a:pt x="1110" y="96"/>
                </a:lnTo>
                <a:lnTo>
                  <a:pt x="1109" y="94"/>
                </a:lnTo>
                <a:lnTo>
                  <a:pt x="1108" y="94"/>
                </a:lnTo>
                <a:lnTo>
                  <a:pt x="1107" y="94"/>
                </a:lnTo>
                <a:lnTo>
                  <a:pt x="1107" y="93"/>
                </a:lnTo>
                <a:cubicBezTo>
                  <a:pt x="1103" y="94"/>
                  <a:pt x="1097" y="94"/>
                  <a:pt x="1095" y="94"/>
                </a:cubicBezTo>
                <a:lnTo>
                  <a:pt x="1094" y="95"/>
                </a:lnTo>
                <a:lnTo>
                  <a:pt x="1093" y="96"/>
                </a:lnTo>
                <a:lnTo>
                  <a:pt x="1093" y="98"/>
                </a:lnTo>
                <a:lnTo>
                  <a:pt x="1094" y="98"/>
                </a:lnTo>
                <a:lnTo>
                  <a:pt x="1096" y="99"/>
                </a:lnTo>
                <a:lnTo>
                  <a:pt x="1097" y="99"/>
                </a:lnTo>
                <a:lnTo>
                  <a:pt x="1098" y="99"/>
                </a:lnTo>
                <a:cubicBezTo>
                  <a:pt x="1100" y="99"/>
                  <a:pt x="1104" y="99"/>
                  <a:pt x="1104" y="100"/>
                </a:cubicBezTo>
                <a:lnTo>
                  <a:pt x="1105" y="100"/>
                </a:lnTo>
                <a:cubicBezTo>
                  <a:pt x="1108" y="104"/>
                  <a:pt x="1115" y="106"/>
                  <a:pt x="1117" y="105"/>
                </a:cubicBezTo>
                <a:cubicBezTo>
                  <a:pt x="1119" y="105"/>
                  <a:pt x="1123" y="105"/>
                  <a:pt x="1124" y="105"/>
                </a:cubicBezTo>
                <a:cubicBezTo>
                  <a:pt x="1130" y="104"/>
                  <a:pt x="1143" y="109"/>
                  <a:pt x="1147" y="113"/>
                </a:cubicBezTo>
                <a:cubicBezTo>
                  <a:pt x="1144" y="114"/>
                  <a:pt x="1140" y="115"/>
                  <a:pt x="1139" y="116"/>
                </a:cubicBezTo>
                <a:lnTo>
                  <a:pt x="1138" y="116"/>
                </a:lnTo>
                <a:lnTo>
                  <a:pt x="1137" y="116"/>
                </a:lnTo>
                <a:lnTo>
                  <a:pt x="1136" y="117"/>
                </a:lnTo>
                <a:lnTo>
                  <a:pt x="1134" y="117"/>
                </a:lnTo>
                <a:lnTo>
                  <a:pt x="1133" y="118"/>
                </a:lnTo>
                <a:lnTo>
                  <a:pt x="1132" y="118"/>
                </a:lnTo>
                <a:lnTo>
                  <a:pt x="1131" y="118"/>
                </a:lnTo>
                <a:lnTo>
                  <a:pt x="1130" y="119"/>
                </a:lnTo>
                <a:lnTo>
                  <a:pt x="1129" y="119"/>
                </a:lnTo>
                <a:lnTo>
                  <a:pt x="1128" y="120"/>
                </a:lnTo>
                <a:lnTo>
                  <a:pt x="1127" y="120"/>
                </a:lnTo>
                <a:lnTo>
                  <a:pt x="1126" y="121"/>
                </a:lnTo>
                <a:lnTo>
                  <a:pt x="1124" y="121"/>
                </a:lnTo>
                <a:lnTo>
                  <a:pt x="1123" y="122"/>
                </a:lnTo>
                <a:cubicBezTo>
                  <a:pt x="1119" y="124"/>
                  <a:pt x="1123" y="121"/>
                  <a:pt x="1110" y="130"/>
                </a:cubicBezTo>
                <a:lnTo>
                  <a:pt x="1109" y="130"/>
                </a:lnTo>
                <a:cubicBezTo>
                  <a:pt x="1107" y="131"/>
                  <a:pt x="1102" y="136"/>
                  <a:pt x="1101" y="138"/>
                </a:cubicBezTo>
                <a:lnTo>
                  <a:pt x="1103" y="137"/>
                </a:lnTo>
                <a:lnTo>
                  <a:pt x="1105" y="137"/>
                </a:lnTo>
                <a:lnTo>
                  <a:pt x="1106" y="136"/>
                </a:lnTo>
                <a:lnTo>
                  <a:pt x="1107" y="136"/>
                </a:lnTo>
                <a:lnTo>
                  <a:pt x="1108" y="136"/>
                </a:lnTo>
                <a:lnTo>
                  <a:pt x="1109" y="136"/>
                </a:lnTo>
                <a:lnTo>
                  <a:pt x="1109" y="136"/>
                </a:lnTo>
                <a:cubicBezTo>
                  <a:pt x="1115" y="134"/>
                  <a:pt x="1123" y="131"/>
                  <a:pt x="1126" y="129"/>
                </a:cubicBezTo>
                <a:cubicBezTo>
                  <a:pt x="1136" y="126"/>
                  <a:pt x="1148" y="122"/>
                  <a:pt x="1156" y="118"/>
                </a:cubicBezTo>
                <a:lnTo>
                  <a:pt x="1157" y="118"/>
                </a:lnTo>
                <a:lnTo>
                  <a:pt x="1158" y="117"/>
                </a:lnTo>
                <a:lnTo>
                  <a:pt x="1159" y="117"/>
                </a:lnTo>
                <a:lnTo>
                  <a:pt x="1160" y="117"/>
                </a:lnTo>
                <a:lnTo>
                  <a:pt x="1161" y="117"/>
                </a:lnTo>
                <a:cubicBezTo>
                  <a:pt x="1165" y="117"/>
                  <a:pt x="1170" y="119"/>
                  <a:pt x="1171" y="119"/>
                </a:cubicBezTo>
                <a:cubicBezTo>
                  <a:pt x="1175" y="121"/>
                  <a:pt x="1180" y="122"/>
                  <a:pt x="1181" y="122"/>
                </a:cubicBezTo>
                <a:lnTo>
                  <a:pt x="1182" y="121"/>
                </a:lnTo>
                <a:cubicBezTo>
                  <a:pt x="1184" y="121"/>
                  <a:pt x="1190" y="125"/>
                  <a:pt x="1190" y="125"/>
                </a:cubicBezTo>
                <a:lnTo>
                  <a:pt x="1191" y="126"/>
                </a:lnTo>
                <a:lnTo>
                  <a:pt x="1192" y="127"/>
                </a:lnTo>
                <a:lnTo>
                  <a:pt x="1192" y="129"/>
                </a:lnTo>
                <a:lnTo>
                  <a:pt x="1193" y="130"/>
                </a:lnTo>
                <a:lnTo>
                  <a:pt x="1194" y="130"/>
                </a:lnTo>
                <a:lnTo>
                  <a:pt x="1196" y="130"/>
                </a:lnTo>
                <a:lnTo>
                  <a:pt x="1197" y="130"/>
                </a:lnTo>
                <a:lnTo>
                  <a:pt x="1198" y="130"/>
                </a:lnTo>
                <a:lnTo>
                  <a:pt x="1199" y="130"/>
                </a:lnTo>
                <a:lnTo>
                  <a:pt x="1200" y="130"/>
                </a:lnTo>
                <a:lnTo>
                  <a:pt x="1202" y="130"/>
                </a:lnTo>
                <a:lnTo>
                  <a:pt x="1203" y="131"/>
                </a:lnTo>
                <a:lnTo>
                  <a:pt x="1204" y="131"/>
                </a:lnTo>
                <a:lnTo>
                  <a:pt x="1205" y="132"/>
                </a:lnTo>
                <a:lnTo>
                  <a:pt x="1206" y="133"/>
                </a:lnTo>
                <a:lnTo>
                  <a:pt x="1206" y="134"/>
                </a:lnTo>
                <a:lnTo>
                  <a:pt x="1206" y="135"/>
                </a:lnTo>
                <a:lnTo>
                  <a:pt x="1204" y="136"/>
                </a:lnTo>
                <a:lnTo>
                  <a:pt x="1203" y="137"/>
                </a:lnTo>
                <a:lnTo>
                  <a:pt x="1201" y="138"/>
                </a:lnTo>
                <a:lnTo>
                  <a:pt x="1203" y="139"/>
                </a:lnTo>
                <a:lnTo>
                  <a:pt x="1204" y="139"/>
                </a:lnTo>
                <a:lnTo>
                  <a:pt x="1205" y="140"/>
                </a:lnTo>
                <a:lnTo>
                  <a:pt x="1206" y="140"/>
                </a:lnTo>
                <a:lnTo>
                  <a:pt x="1207" y="140"/>
                </a:lnTo>
                <a:cubicBezTo>
                  <a:pt x="1216" y="137"/>
                  <a:pt x="1227" y="136"/>
                  <a:pt x="1235" y="135"/>
                </a:cubicBezTo>
                <a:cubicBezTo>
                  <a:pt x="1237" y="135"/>
                  <a:pt x="1242" y="134"/>
                  <a:pt x="1243" y="134"/>
                </a:cubicBezTo>
                <a:cubicBezTo>
                  <a:pt x="1251" y="133"/>
                  <a:pt x="1262" y="133"/>
                  <a:pt x="1269" y="133"/>
                </a:cubicBezTo>
                <a:cubicBezTo>
                  <a:pt x="1275" y="133"/>
                  <a:pt x="1283" y="133"/>
                  <a:pt x="1288" y="134"/>
                </a:cubicBezTo>
                <a:lnTo>
                  <a:pt x="1293" y="134"/>
                </a:lnTo>
                <a:cubicBezTo>
                  <a:pt x="1296" y="134"/>
                  <a:pt x="1301" y="134"/>
                  <a:pt x="1302" y="133"/>
                </a:cubicBezTo>
                <a:cubicBezTo>
                  <a:pt x="1307" y="133"/>
                  <a:pt x="1313" y="133"/>
                  <a:pt x="1316" y="132"/>
                </a:cubicBezTo>
                <a:lnTo>
                  <a:pt x="1317" y="132"/>
                </a:lnTo>
                <a:lnTo>
                  <a:pt x="1318" y="132"/>
                </a:lnTo>
                <a:lnTo>
                  <a:pt x="1319" y="132"/>
                </a:lnTo>
                <a:cubicBezTo>
                  <a:pt x="1322" y="131"/>
                  <a:pt x="1327" y="134"/>
                  <a:pt x="1329" y="135"/>
                </a:cubicBezTo>
                <a:cubicBezTo>
                  <a:pt x="1331" y="136"/>
                  <a:pt x="1336" y="137"/>
                  <a:pt x="1337" y="137"/>
                </a:cubicBezTo>
                <a:cubicBezTo>
                  <a:pt x="1340" y="137"/>
                  <a:pt x="1345" y="138"/>
                  <a:pt x="1347" y="138"/>
                </a:cubicBezTo>
                <a:lnTo>
                  <a:pt x="1348" y="139"/>
                </a:lnTo>
                <a:lnTo>
                  <a:pt x="1349" y="139"/>
                </a:lnTo>
                <a:lnTo>
                  <a:pt x="1350" y="139"/>
                </a:lnTo>
                <a:lnTo>
                  <a:pt x="1351" y="139"/>
                </a:lnTo>
                <a:lnTo>
                  <a:pt x="1351" y="140"/>
                </a:lnTo>
                <a:lnTo>
                  <a:pt x="1352" y="140"/>
                </a:lnTo>
                <a:lnTo>
                  <a:pt x="1353" y="140"/>
                </a:lnTo>
                <a:cubicBezTo>
                  <a:pt x="1377" y="143"/>
                  <a:pt x="1401" y="152"/>
                  <a:pt x="1423" y="160"/>
                </a:cubicBezTo>
                <a:cubicBezTo>
                  <a:pt x="1441" y="172"/>
                  <a:pt x="1489" y="177"/>
                  <a:pt x="1571" y="178"/>
                </a:cubicBezTo>
                <a:cubicBezTo>
                  <a:pt x="1590" y="178"/>
                  <a:pt x="1615" y="177"/>
                  <a:pt x="1629" y="176"/>
                </a:cubicBezTo>
                <a:cubicBezTo>
                  <a:pt x="1632" y="176"/>
                  <a:pt x="1634" y="176"/>
                  <a:pt x="1637" y="175"/>
                </a:cubicBezTo>
                <a:lnTo>
                  <a:pt x="1638" y="175"/>
                </a:lnTo>
                <a:lnTo>
                  <a:pt x="1639" y="175"/>
                </a:lnTo>
                <a:lnTo>
                  <a:pt x="1640" y="175"/>
                </a:lnTo>
                <a:lnTo>
                  <a:pt x="1641" y="175"/>
                </a:lnTo>
                <a:lnTo>
                  <a:pt x="1643" y="175"/>
                </a:lnTo>
                <a:lnTo>
                  <a:pt x="1644" y="175"/>
                </a:lnTo>
                <a:lnTo>
                  <a:pt x="1645" y="175"/>
                </a:lnTo>
                <a:lnTo>
                  <a:pt x="1646" y="175"/>
                </a:lnTo>
                <a:lnTo>
                  <a:pt x="1647" y="175"/>
                </a:lnTo>
                <a:cubicBezTo>
                  <a:pt x="1664" y="173"/>
                  <a:pt x="1683" y="193"/>
                  <a:pt x="1698" y="203"/>
                </a:cubicBezTo>
                <a:cubicBezTo>
                  <a:pt x="1707" y="210"/>
                  <a:pt x="1719" y="219"/>
                  <a:pt x="1727" y="225"/>
                </a:cubicBezTo>
                <a:cubicBezTo>
                  <a:pt x="1735" y="231"/>
                  <a:pt x="1745" y="240"/>
                  <a:pt x="1750" y="245"/>
                </a:cubicBezTo>
                <a:cubicBezTo>
                  <a:pt x="1755" y="250"/>
                  <a:pt x="1762" y="257"/>
                  <a:pt x="1766" y="260"/>
                </a:cubicBezTo>
                <a:cubicBezTo>
                  <a:pt x="1771" y="263"/>
                  <a:pt x="1777" y="268"/>
                  <a:pt x="1779" y="270"/>
                </a:cubicBezTo>
                <a:cubicBezTo>
                  <a:pt x="1787" y="278"/>
                  <a:pt x="1798" y="288"/>
                  <a:pt x="1804" y="294"/>
                </a:cubicBezTo>
                <a:cubicBezTo>
                  <a:pt x="1812" y="301"/>
                  <a:pt x="1822" y="310"/>
                  <a:pt x="1829" y="316"/>
                </a:cubicBezTo>
                <a:cubicBezTo>
                  <a:pt x="1831" y="318"/>
                  <a:pt x="1835" y="322"/>
                  <a:pt x="1836" y="322"/>
                </a:cubicBezTo>
                <a:cubicBezTo>
                  <a:pt x="1844" y="325"/>
                  <a:pt x="1853" y="334"/>
                  <a:pt x="1857" y="338"/>
                </a:cubicBezTo>
                <a:cubicBezTo>
                  <a:pt x="1870" y="350"/>
                  <a:pt x="1884" y="363"/>
                  <a:pt x="1894" y="374"/>
                </a:cubicBezTo>
                <a:cubicBezTo>
                  <a:pt x="1905" y="384"/>
                  <a:pt x="1919" y="397"/>
                  <a:pt x="1928" y="406"/>
                </a:cubicBezTo>
                <a:cubicBezTo>
                  <a:pt x="1933" y="411"/>
                  <a:pt x="1941" y="419"/>
                  <a:pt x="1945" y="422"/>
                </a:cubicBezTo>
                <a:cubicBezTo>
                  <a:pt x="1951" y="428"/>
                  <a:pt x="1959" y="435"/>
                  <a:pt x="1964" y="439"/>
                </a:cubicBezTo>
                <a:cubicBezTo>
                  <a:pt x="1972" y="448"/>
                  <a:pt x="1984" y="458"/>
                  <a:pt x="1991" y="464"/>
                </a:cubicBezTo>
                <a:close/>
                <a:moveTo>
                  <a:pt x="2104" y="376"/>
                </a:moveTo>
                <a:lnTo>
                  <a:pt x="2104" y="377"/>
                </a:lnTo>
                <a:lnTo>
                  <a:pt x="2105" y="378"/>
                </a:lnTo>
                <a:lnTo>
                  <a:pt x="2105" y="377"/>
                </a:lnTo>
                <a:lnTo>
                  <a:pt x="2104" y="376"/>
                </a:lnTo>
                <a:lnTo>
                  <a:pt x="2104" y="376"/>
                </a:lnTo>
                <a:close/>
                <a:moveTo>
                  <a:pt x="2276" y="609"/>
                </a:moveTo>
                <a:lnTo>
                  <a:pt x="2276" y="608"/>
                </a:lnTo>
                <a:lnTo>
                  <a:pt x="2277" y="608"/>
                </a:lnTo>
                <a:lnTo>
                  <a:pt x="2280" y="610"/>
                </a:lnTo>
                <a:lnTo>
                  <a:pt x="2278" y="612"/>
                </a:lnTo>
                <a:lnTo>
                  <a:pt x="2276" y="611"/>
                </a:lnTo>
                <a:lnTo>
                  <a:pt x="2276" y="609"/>
                </a:lnTo>
                <a:close/>
                <a:moveTo>
                  <a:pt x="2230" y="587"/>
                </a:moveTo>
                <a:lnTo>
                  <a:pt x="2231" y="587"/>
                </a:lnTo>
                <a:lnTo>
                  <a:pt x="2232" y="588"/>
                </a:lnTo>
                <a:lnTo>
                  <a:pt x="2230" y="589"/>
                </a:lnTo>
                <a:lnTo>
                  <a:pt x="2230" y="589"/>
                </a:lnTo>
                <a:lnTo>
                  <a:pt x="2228" y="588"/>
                </a:lnTo>
                <a:lnTo>
                  <a:pt x="2230" y="588"/>
                </a:lnTo>
                <a:lnTo>
                  <a:pt x="2230" y="587"/>
                </a:lnTo>
                <a:close/>
                <a:moveTo>
                  <a:pt x="2095" y="388"/>
                </a:moveTo>
                <a:lnTo>
                  <a:pt x="2098" y="392"/>
                </a:lnTo>
                <a:lnTo>
                  <a:pt x="2097" y="393"/>
                </a:lnTo>
                <a:lnTo>
                  <a:pt x="2095" y="391"/>
                </a:lnTo>
                <a:lnTo>
                  <a:pt x="2095" y="390"/>
                </a:lnTo>
                <a:lnTo>
                  <a:pt x="2095" y="388"/>
                </a:lnTo>
                <a:close/>
                <a:moveTo>
                  <a:pt x="1996" y="352"/>
                </a:moveTo>
                <a:lnTo>
                  <a:pt x="1995" y="352"/>
                </a:lnTo>
                <a:lnTo>
                  <a:pt x="1995" y="352"/>
                </a:lnTo>
                <a:lnTo>
                  <a:pt x="1994" y="351"/>
                </a:lnTo>
                <a:lnTo>
                  <a:pt x="1994" y="351"/>
                </a:lnTo>
                <a:lnTo>
                  <a:pt x="1996" y="351"/>
                </a:lnTo>
                <a:lnTo>
                  <a:pt x="1996" y="352"/>
                </a:lnTo>
                <a:close/>
                <a:moveTo>
                  <a:pt x="2036" y="385"/>
                </a:moveTo>
                <a:lnTo>
                  <a:pt x="2035" y="384"/>
                </a:lnTo>
                <a:lnTo>
                  <a:pt x="2035" y="384"/>
                </a:lnTo>
                <a:lnTo>
                  <a:pt x="2035" y="383"/>
                </a:lnTo>
                <a:lnTo>
                  <a:pt x="2036" y="383"/>
                </a:lnTo>
                <a:lnTo>
                  <a:pt x="2036" y="384"/>
                </a:lnTo>
                <a:lnTo>
                  <a:pt x="2036" y="384"/>
                </a:lnTo>
                <a:lnTo>
                  <a:pt x="2036" y="385"/>
                </a:lnTo>
                <a:close/>
                <a:moveTo>
                  <a:pt x="1862" y="161"/>
                </a:moveTo>
                <a:cubicBezTo>
                  <a:pt x="1864" y="159"/>
                  <a:pt x="1868" y="158"/>
                  <a:pt x="1869" y="159"/>
                </a:cubicBezTo>
                <a:cubicBezTo>
                  <a:pt x="1874" y="158"/>
                  <a:pt x="1881" y="164"/>
                  <a:pt x="1884" y="167"/>
                </a:cubicBezTo>
                <a:lnTo>
                  <a:pt x="1885" y="168"/>
                </a:lnTo>
                <a:lnTo>
                  <a:pt x="1886" y="170"/>
                </a:lnTo>
                <a:lnTo>
                  <a:pt x="1887" y="171"/>
                </a:lnTo>
                <a:lnTo>
                  <a:pt x="1889" y="172"/>
                </a:lnTo>
                <a:lnTo>
                  <a:pt x="1890" y="173"/>
                </a:lnTo>
                <a:cubicBezTo>
                  <a:pt x="1900" y="178"/>
                  <a:pt x="1910" y="188"/>
                  <a:pt x="1917" y="195"/>
                </a:cubicBezTo>
                <a:cubicBezTo>
                  <a:pt x="1920" y="198"/>
                  <a:pt x="1927" y="203"/>
                  <a:pt x="1929" y="205"/>
                </a:cubicBezTo>
                <a:cubicBezTo>
                  <a:pt x="1935" y="209"/>
                  <a:pt x="1942" y="217"/>
                  <a:pt x="1945" y="221"/>
                </a:cubicBezTo>
                <a:cubicBezTo>
                  <a:pt x="1947" y="224"/>
                  <a:pt x="1951" y="227"/>
                  <a:pt x="1952" y="228"/>
                </a:cubicBezTo>
                <a:cubicBezTo>
                  <a:pt x="1955" y="230"/>
                  <a:pt x="1960" y="235"/>
                  <a:pt x="1961" y="237"/>
                </a:cubicBezTo>
                <a:cubicBezTo>
                  <a:pt x="1963" y="240"/>
                  <a:pt x="1968" y="244"/>
                  <a:pt x="1970" y="245"/>
                </a:cubicBezTo>
                <a:lnTo>
                  <a:pt x="1971" y="246"/>
                </a:lnTo>
                <a:lnTo>
                  <a:pt x="1972" y="246"/>
                </a:lnTo>
                <a:lnTo>
                  <a:pt x="1973" y="247"/>
                </a:lnTo>
                <a:lnTo>
                  <a:pt x="1980" y="253"/>
                </a:lnTo>
                <a:lnTo>
                  <a:pt x="1986" y="257"/>
                </a:lnTo>
                <a:cubicBezTo>
                  <a:pt x="1995" y="265"/>
                  <a:pt x="2006" y="276"/>
                  <a:pt x="2012" y="284"/>
                </a:cubicBezTo>
                <a:cubicBezTo>
                  <a:pt x="2017" y="289"/>
                  <a:pt x="2023" y="297"/>
                  <a:pt x="2027" y="300"/>
                </a:cubicBezTo>
                <a:cubicBezTo>
                  <a:pt x="2029" y="306"/>
                  <a:pt x="2033" y="310"/>
                  <a:pt x="2037" y="314"/>
                </a:cubicBezTo>
                <a:lnTo>
                  <a:pt x="2038" y="315"/>
                </a:lnTo>
                <a:lnTo>
                  <a:pt x="2038" y="316"/>
                </a:lnTo>
                <a:lnTo>
                  <a:pt x="2039" y="317"/>
                </a:lnTo>
                <a:lnTo>
                  <a:pt x="2040" y="318"/>
                </a:lnTo>
                <a:lnTo>
                  <a:pt x="2040" y="319"/>
                </a:lnTo>
                <a:lnTo>
                  <a:pt x="2040" y="320"/>
                </a:lnTo>
                <a:lnTo>
                  <a:pt x="2040" y="321"/>
                </a:lnTo>
                <a:lnTo>
                  <a:pt x="2039" y="323"/>
                </a:lnTo>
                <a:lnTo>
                  <a:pt x="2038" y="324"/>
                </a:lnTo>
                <a:lnTo>
                  <a:pt x="2037" y="323"/>
                </a:lnTo>
                <a:lnTo>
                  <a:pt x="2035" y="322"/>
                </a:lnTo>
                <a:lnTo>
                  <a:pt x="2034" y="321"/>
                </a:lnTo>
                <a:lnTo>
                  <a:pt x="2033" y="320"/>
                </a:lnTo>
                <a:lnTo>
                  <a:pt x="2032" y="319"/>
                </a:lnTo>
                <a:cubicBezTo>
                  <a:pt x="2030" y="316"/>
                  <a:pt x="2025" y="312"/>
                  <a:pt x="2024" y="311"/>
                </a:cubicBezTo>
                <a:cubicBezTo>
                  <a:pt x="2018" y="307"/>
                  <a:pt x="2012" y="299"/>
                  <a:pt x="2010" y="294"/>
                </a:cubicBezTo>
                <a:lnTo>
                  <a:pt x="2009" y="294"/>
                </a:lnTo>
                <a:cubicBezTo>
                  <a:pt x="2002" y="293"/>
                  <a:pt x="1997" y="285"/>
                  <a:pt x="1996" y="282"/>
                </a:cubicBezTo>
                <a:lnTo>
                  <a:pt x="1995" y="281"/>
                </a:lnTo>
                <a:lnTo>
                  <a:pt x="1994" y="280"/>
                </a:lnTo>
                <a:lnTo>
                  <a:pt x="1993" y="279"/>
                </a:lnTo>
                <a:cubicBezTo>
                  <a:pt x="1990" y="273"/>
                  <a:pt x="1982" y="267"/>
                  <a:pt x="1978" y="266"/>
                </a:cubicBezTo>
                <a:cubicBezTo>
                  <a:pt x="1969" y="263"/>
                  <a:pt x="1961" y="253"/>
                  <a:pt x="1956" y="248"/>
                </a:cubicBezTo>
                <a:cubicBezTo>
                  <a:pt x="1925" y="217"/>
                  <a:pt x="1932" y="226"/>
                  <a:pt x="1919" y="214"/>
                </a:cubicBezTo>
                <a:cubicBezTo>
                  <a:pt x="1916" y="212"/>
                  <a:pt x="1912" y="208"/>
                  <a:pt x="1911" y="207"/>
                </a:cubicBezTo>
                <a:cubicBezTo>
                  <a:pt x="1901" y="198"/>
                  <a:pt x="1887" y="189"/>
                  <a:pt x="1878" y="182"/>
                </a:cubicBezTo>
                <a:lnTo>
                  <a:pt x="1877" y="181"/>
                </a:lnTo>
                <a:lnTo>
                  <a:pt x="1875" y="180"/>
                </a:lnTo>
                <a:lnTo>
                  <a:pt x="1874" y="179"/>
                </a:lnTo>
                <a:lnTo>
                  <a:pt x="1873" y="178"/>
                </a:lnTo>
                <a:lnTo>
                  <a:pt x="1872" y="177"/>
                </a:lnTo>
                <a:lnTo>
                  <a:pt x="1870" y="176"/>
                </a:lnTo>
                <a:cubicBezTo>
                  <a:pt x="1861" y="173"/>
                  <a:pt x="1851" y="163"/>
                  <a:pt x="1848" y="154"/>
                </a:cubicBezTo>
                <a:lnTo>
                  <a:pt x="1846" y="155"/>
                </a:lnTo>
                <a:lnTo>
                  <a:pt x="1845" y="155"/>
                </a:lnTo>
                <a:lnTo>
                  <a:pt x="1844" y="155"/>
                </a:lnTo>
                <a:lnTo>
                  <a:pt x="1843" y="155"/>
                </a:lnTo>
                <a:lnTo>
                  <a:pt x="1842" y="154"/>
                </a:lnTo>
                <a:lnTo>
                  <a:pt x="1841" y="153"/>
                </a:lnTo>
                <a:lnTo>
                  <a:pt x="1840" y="152"/>
                </a:lnTo>
                <a:lnTo>
                  <a:pt x="1839" y="150"/>
                </a:lnTo>
                <a:lnTo>
                  <a:pt x="1838" y="147"/>
                </a:lnTo>
                <a:lnTo>
                  <a:pt x="1839" y="147"/>
                </a:lnTo>
                <a:lnTo>
                  <a:pt x="1840" y="147"/>
                </a:lnTo>
                <a:lnTo>
                  <a:pt x="1842" y="147"/>
                </a:lnTo>
                <a:lnTo>
                  <a:pt x="1843" y="147"/>
                </a:lnTo>
                <a:lnTo>
                  <a:pt x="1844" y="147"/>
                </a:lnTo>
                <a:cubicBezTo>
                  <a:pt x="1849" y="146"/>
                  <a:pt x="1854" y="152"/>
                  <a:pt x="1862" y="161"/>
                </a:cubicBezTo>
                <a:close/>
                <a:moveTo>
                  <a:pt x="1829" y="143"/>
                </a:moveTo>
                <a:lnTo>
                  <a:pt x="1830" y="144"/>
                </a:lnTo>
                <a:lnTo>
                  <a:pt x="1831" y="144"/>
                </a:lnTo>
                <a:lnTo>
                  <a:pt x="1831" y="145"/>
                </a:lnTo>
                <a:lnTo>
                  <a:pt x="1831" y="146"/>
                </a:lnTo>
                <a:lnTo>
                  <a:pt x="1830" y="146"/>
                </a:lnTo>
                <a:lnTo>
                  <a:pt x="1829" y="146"/>
                </a:lnTo>
                <a:lnTo>
                  <a:pt x="1829" y="143"/>
                </a:lnTo>
                <a:close/>
                <a:moveTo>
                  <a:pt x="1824" y="151"/>
                </a:moveTo>
                <a:lnTo>
                  <a:pt x="1824" y="153"/>
                </a:lnTo>
                <a:lnTo>
                  <a:pt x="1824" y="153"/>
                </a:lnTo>
                <a:lnTo>
                  <a:pt x="1824" y="152"/>
                </a:lnTo>
                <a:lnTo>
                  <a:pt x="1824" y="151"/>
                </a:lnTo>
                <a:lnTo>
                  <a:pt x="1824" y="151"/>
                </a:lnTo>
                <a:close/>
                <a:moveTo>
                  <a:pt x="1820" y="169"/>
                </a:moveTo>
                <a:lnTo>
                  <a:pt x="1821" y="169"/>
                </a:lnTo>
                <a:lnTo>
                  <a:pt x="1823" y="170"/>
                </a:lnTo>
                <a:lnTo>
                  <a:pt x="1824" y="170"/>
                </a:lnTo>
                <a:lnTo>
                  <a:pt x="1825" y="170"/>
                </a:lnTo>
                <a:lnTo>
                  <a:pt x="1827" y="171"/>
                </a:lnTo>
                <a:lnTo>
                  <a:pt x="1827" y="171"/>
                </a:lnTo>
                <a:lnTo>
                  <a:pt x="1826" y="173"/>
                </a:lnTo>
                <a:lnTo>
                  <a:pt x="1825" y="173"/>
                </a:lnTo>
                <a:lnTo>
                  <a:pt x="1820" y="171"/>
                </a:lnTo>
                <a:lnTo>
                  <a:pt x="1820" y="169"/>
                </a:lnTo>
                <a:close/>
                <a:moveTo>
                  <a:pt x="1816" y="153"/>
                </a:moveTo>
                <a:lnTo>
                  <a:pt x="1817" y="155"/>
                </a:lnTo>
                <a:lnTo>
                  <a:pt x="1817" y="156"/>
                </a:lnTo>
                <a:lnTo>
                  <a:pt x="1818" y="157"/>
                </a:lnTo>
                <a:lnTo>
                  <a:pt x="1818" y="158"/>
                </a:lnTo>
                <a:lnTo>
                  <a:pt x="1818" y="159"/>
                </a:lnTo>
                <a:lnTo>
                  <a:pt x="1816" y="160"/>
                </a:lnTo>
                <a:lnTo>
                  <a:pt x="1815" y="158"/>
                </a:lnTo>
                <a:lnTo>
                  <a:pt x="1815" y="156"/>
                </a:lnTo>
                <a:lnTo>
                  <a:pt x="1815" y="155"/>
                </a:lnTo>
                <a:lnTo>
                  <a:pt x="1816" y="153"/>
                </a:lnTo>
                <a:close/>
                <a:moveTo>
                  <a:pt x="1804" y="146"/>
                </a:moveTo>
                <a:lnTo>
                  <a:pt x="1802" y="148"/>
                </a:lnTo>
                <a:lnTo>
                  <a:pt x="1801" y="147"/>
                </a:lnTo>
                <a:lnTo>
                  <a:pt x="1799" y="146"/>
                </a:lnTo>
                <a:lnTo>
                  <a:pt x="1798" y="145"/>
                </a:lnTo>
                <a:lnTo>
                  <a:pt x="1797" y="144"/>
                </a:lnTo>
                <a:lnTo>
                  <a:pt x="1795" y="142"/>
                </a:lnTo>
                <a:lnTo>
                  <a:pt x="1797" y="141"/>
                </a:lnTo>
                <a:lnTo>
                  <a:pt x="1798" y="141"/>
                </a:lnTo>
                <a:lnTo>
                  <a:pt x="1799" y="141"/>
                </a:lnTo>
                <a:lnTo>
                  <a:pt x="1800" y="141"/>
                </a:lnTo>
                <a:lnTo>
                  <a:pt x="1801" y="142"/>
                </a:lnTo>
                <a:lnTo>
                  <a:pt x="1802" y="143"/>
                </a:lnTo>
                <a:lnTo>
                  <a:pt x="1803" y="144"/>
                </a:lnTo>
                <a:lnTo>
                  <a:pt x="1804" y="146"/>
                </a:lnTo>
                <a:close/>
                <a:moveTo>
                  <a:pt x="1780" y="126"/>
                </a:moveTo>
                <a:lnTo>
                  <a:pt x="1781" y="127"/>
                </a:lnTo>
                <a:lnTo>
                  <a:pt x="1782" y="128"/>
                </a:lnTo>
                <a:lnTo>
                  <a:pt x="1783" y="129"/>
                </a:lnTo>
                <a:lnTo>
                  <a:pt x="1784" y="130"/>
                </a:lnTo>
                <a:lnTo>
                  <a:pt x="1786" y="130"/>
                </a:lnTo>
                <a:lnTo>
                  <a:pt x="1787" y="131"/>
                </a:lnTo>
                <a:lnTo>
                  <a:pt x="1788" y="132"/>
                </a:lnTo>
                <a:lnTo>
                  <a:pt x="1785" y="135"/>
                </a:lnTo>
                <a:lnTo>
                  <a:pt x="1784" y="134"/>
                </a:lnTo>
                <a:lnTo>
                  <a:pt x="1783" y="133"/>
                </a:lnTo>
                <a:lnTo>
                  <a:pt x="1781" y="132"/>
                </a:lnTo>
                <a:lnTo>
                  <a:pt x="1780" y="131"/>
                </a:lnTo>
                <a:lnTo>
                  <a:pt x="1779" y="130"/>
                </a:lnTo>
                <a:lnTo>
                  <a:pt x="1779" y="128"/>
                </a:lnTo>
                <a:lnTo>
                  <a:pt x="1780" y="126"/>
                </a:lnTo>
                <a:close/>
                <a:moveTo>
                  <a:pt x="1223" y="118"/>
                </a:moveTo>
                <a:lnTo>
                  <a:pt x="1222" y="117"/>
                </a:lnTo>
                <a:lnTo>
                  <a:pt x="1223" y="116"/>
                </a:lnTo>
                <a:lnTo>
                  <a:pt x="1223" y="116"/>
                </a:lnTo>
                <a:lnTo>
                  <a:pt x="1223" y="117"/>
                </a:lnTo>
                <a:lnTo>
                  <a:pt x="1223" y="118"/>
                </a:lnTo>
                <a:close/>
                <a:moveTo>
                  <a:pt x="1313" y="113"/>
                </a:moveTo>
                <a:lnTo>
                  <a:pt x="1313" y="113"/>
                </a:lnTo>
                <a:lnTo>
                  <a:pt x="1311" y="113"/>
                </a:lnTo>
                <a:lnTo>
                  <a:pt x="1310" y="113"/>
                </a:lnTo>
                <a:lnTo>
                  <a:pt x="1308" y="113"/>
                </a:lnTo>
                <a:lnTo>
                  <a:pt x="1310" y="112"/>
                </a:lnTo>
                <a:lnTo>
                  <a:pt x="1311" y="111"/>
                </a:lnTo>
                <a:lnTo>
                  <a:pt x="1313" y="111"/>
                </a:lnTo>
                <a:lnTo>
                  <a:pt x="1313" y="111"/>
                </a:lnTo>
                <a:lnTo>
                  <a:pt x="1315" y="112"/>
                </a:lnTo>
                <a:lnTo>
                  <a:pt x="1314" y="113"/>
                </a:lnTo>
                <a:lnTo>
                  <a:pt x="1313" y="113"/>
                </a:lnTo>
                <a:close/>
                <a:moveTo>
                  <a:pt x="1367" y="126"/>
                </a:moveTo>
                <a:lnTo>
                  <a:pt x="1366" y="126"/>
                </a:lnTo>
                <a:lnTo>
                  <a:pt x="1365" y="126"/>
                </a:lnTo>
                <a:lnTo>
                  <a:pt x="1364" y="127"/>
                </a:lnTo>
                <a:lnTo>
                  <a:pt x="1363" y="129"/>
                </a:lnTo>
                <a:lnTo>
                  <a:pt x="1363" y="130"/>
                </a:lnTo>
                <a:lnTo>
                  <a:pt x="1363" y="132"/>
                </a:lnTo>
                <a:lnTo>
                  <a:pt x="1361" y="131"/>
                </a:lnTo>
                <a:lnTo>
                  <a:pt x="1359" y="130"/>
                </a:lnTo>
                <a:lnTo>
                  <a:pt x="1358" y="129"/>
                </a:lnTo>
                <a:lnTo>
                  <a:pt x="1357" y="129"/>
                </a:lnTo>
                <a:lnTo>
                  <a:pt x="1356" y="129"/>
                </a:lnTo>
                <a:lnTo>
                  <a:pt x="1354" y="128"/>
                </a:lnTo>
                <a:lnTo>
                  <a:pt x="1353" y="128"/>
                </a:lnTo>
                <a:lnTo>
                  <a:pt x="1352" y="127"/>
                </a:lnTo>
                <a:lnTo>
                  <a:pt x="1351" y="126"/>
                </a:lnTo>
                <a:lnTo>
                  <a:pt x="1350" y="125"/>
                </a:lnTo>
                <a:lnTo>
                  <a:pt x="1349" y="124"/>
                </a:lnTo>
                <a:lnTo>
                  <a:pt x="1348" y="123"/>
                </a:lnTo>
                <a:lnTo>
                  <a:pt x="1347" y="120"/>
                </a:lnTo>
                <a:lnTo>
                  <a:pt x="1346" y="119"/>
                </a:lnTo>
                <a:cubicBezTo>
                  <a:pt x="1345" y="117"/>
                  <a:pt x="1342" y="117"/>
                  <a:pt x="1341" y="117"/>
                </a:cubicBezTo>
                <a:lnTo>
                  <a:pt x="1340" y="117"/>
                </a:lnTo>
                <a:lnTo>
                  <a:pt x="1338" y="116"/>
                </a:lnTo>
                <a:lnTo>
                  <a:pt x="1338" y="115"/>
                </a:lnTo>
                <a:lnTo>
                  <a:pt x="1338" y="113"/>
                </a:lnTo>
                <a:lnTo>
                  <a:pt x="1338" y="112"/>
                </a:lnTo>
                <a:lnTo>
                  <a:pt x="1339" y="110"/>
                </a:lnTo>
                <a:lnTo>
                  <a:pt x="1340" y="110"/>
                </a:lnTo>
                <a:cubicBezTo>
                  <a:pt x="1343" y="110"/>
                  <a:pt x="1346" y="112"/>
                  <a:pt x="1347" y="112"/>
                </a:cubicBezTo>
                <a:cubicBezTo>
                  <a:pt x="1351" y="113"/>
                  <a:pt x="1357" y="115"/>
                  <a:pt x="1359" y="114"/>
                </a:cubicBezTo>
                <a:lnTo>
                  <a:pt x="1361" y="114"/>
                </a:lnTo>
                <a:lnTo>
                  <a:pt x="1362" y="114"/>
                </a:lnTo>
                <a:lnTo>
                  <a:pt x="1363" y="115"/>
                </a:lnTo>
                <a:lnTo>
                  <a:pt x="1365" y="116"/>
                </a:lnTo>
                <a:lnTo>
                  <a:pt x="1368" y="120"/>
                </a:lnTo>
                <a:lnTo>
                  <a:pt x="1369" y="119"/>
                </a:lnTo>
                <a:lnTo>
                  <a:pt x="1370" y="118"/>
                </a:lnTo>
                <a:lnTo>
                  <a:pt x="1371" y="117"/>
                </a:lnTo>
                <a:lnTo>
                  <a:pt x="1372" y="117"/>
                </a:lnTo>
                <a:lnTo>
                  <a:pt x="1373" y="117"/>
                </a:lnTo>
                <a:lnTo>
                  <a:pt x="1374" y="117"/>
                </a:lnTo>
                <a:cubicBezTo>
                  <a:pt x="1377" y="117"/>
                  <a:pt x="1381" y="119"/>
                  <a:pt x="1382" y="119"/>
                </a:cubicBezTo>
                <a:lnTo>
                  <a:pt x="1383" y="120"/>
                </a:lnTo>
                <a:lnTo>
                  <a:pt x="1384" y="121"/>
                </a:lnTo>
                <a:cubicBezTo>
                  <a:pt x="1380" y="125"/>
                  <a:pt x="1375" y="128"/>
                  <a:pt x="1372" y="127"/>
                </a:cubicBezTo>
                <a:lnTo>
                  <a:pt x="1371" y="127"/>
                </a:lnTo>
                <a:lnTo>
                  <a:pt x="1370" y="127"/>
                </a:lnTo>
                <a:lnTo>
                  <a:pt x="1368" y="127"/>
                </a:lnTo>
                <a:lnTo>
                  <a:pt x="1367" y="126"/>
                </a:lnTo>
                <a:close/>
                <a:moveTo>
                  <a:pt x="1363" y="132"/>
                </a:moveTo>
                <a:lnTo>
                  <a:pt x="1363" y="132"/>
                </a:lnTo>
                <a:lnTo>
                  <a:pt x="1363" y="132"/>
                </a:lnTo>
                <a:lnTo>
                  <a:pt x="1362" y="133"/>
                </a:lnTo>
                <a:lnTo>
                  <a:pt x="1362" y="132"/>
                </a:lnTo>
                <a:lnTo>
                  <a:pt x="1363" y="132"/>
                </a:lnTo>
                <a:close/>
                <a:moveTo>
                  <a:pt x="1363" y="132"/>
                </a:moveTo>
                <a:lnTo>
                  <a:pt x="1364" y="132"/>
                </a:lnTo>
                <a:lnTo>
                  <a:pt x="1365" y="131"/>
                </a:lnTo>
                <a:lnTo>
                  <a:pt x="1365" y="132"/>
                </a:lnTo>
                <a:lnTo>
                  <a:pt x="1363" y="132"/>
                </a:lnTo>
                <a:close/>
                <a:moveTo>
                  <a:pt x="1406" y="131"/>
                </a:moveTo>
                <a:cubicBezTo>
                  <a:pt x="1405" y="133"/>
                  <a:pt x="1402" y="135"/>
                  <a:pt x="1402" y="135"/>
                </a:cubicBezTo>
                <a:lnTo>
                  <a:pt x="1401" y="135"/>
                </a:lnTo>
                <a:lnTo>
                  <a:pt x="1400" y="135"/>
                </a:lnTo>
                <a:lnTo>
                  <a:pt x="1399" y="135"/>
                </a:lnTo>
                <a:lnTo>
                  <a:pt x="1397" y="135"/>
                </a:lnTo>
                <a:lnTo>
                  <a:pt x="1396" y="135"/>
                </a:lnTo>
                <a:lnTo>
                  <a:pt x="1395" y="134"/>
                </a:lnTo>
                <a:lnTo>
                  <a:pt x="1394" y="134"/>
                </a:lnTo>
                <a:lnTo>
                  <a:pt x="1394" y="132"/>
                </a:lnTo>
                <a:lnTo>
                  <a:pt x="1395" y="131"/>
                </a:lnTo>
                <a:lnTo>
                  <a:pt x="1396" y="130"/>
                </a:lnTo>
                <a:lnTo>
                  <a:pt x="1397" y="129"/>
                </a:lnTo>
                <a:lnTo>
                  <a:pt x="1398" y="128"/>
                </a:lnTo>
                <a:lnTo>
                  <a:pt x="1399" y="128"/>
                </a:lnTo>
                <a:lnTo>
                  <a:pt x="1400" y="128"/>
                </a:lnTo>
                <a:lnTo>
                  <a:pt x="1401" y="127"/>
                </a:lnTo>
                <a:lnTo>
                  <a:pt x="1403" y="127"/>
                </a:lnTo>
                <a:lnTo>
                  <a:pt x="1404" y="128"/>
                </a:lnTo>
                <a:lnTo>
                  <a:pt x="1405" y="128"/>
                </a:lnTo>
                <a:lnTo>
                  <a:pt x="1407" y="130"/>
                </a:lnTo>
                <a:lnTo>
                  <a:pt x="1407" y="130"/>
                </a:lnTo>
                <a:lnTo>
                  <a:pt x="1406" y="131"/>
                </a:lnTo>
                <a:close/>
                <a:moveTo>
                  <a:pt x="1415" y="135"/>
                </a:moveTo>
                <a:lnTo>
                  <a:pt x="1416" y="133"/>
                </a:lnTo>
                <a:lnTo>
                  <a:pt x="1416" y="132"/>
                </a:lnTo>
                <a:lnTo>
                  <a:pt x="1416" y="131"/>
                </a:lnTo>
                <a:lnTo>
                  <a:pt x="1416" y="130"/>
                </a:lnTo>
                <a:lnTo>
                  <a:pt x="1417" y="129"/>
                </a:lnTo>
                <a:lnTo>
                  <a:pt x="1418" y="129"/>
                </a:lnTo>
                <a:lnTo>
                  <a:pt x="1420" y="130"/>
                </a:lnTo>
                <a:lnTo>
                  <a:pt x="1421" y="130"/>
                </a:lnTo>
                <a:lnTo>
                  <a:pt x="1422" y="131"/>
                </a:lnTo>
                <a:lnTo>
                  <a:pt x="1423" y="131"/>
                </a:lnTo>
                <a:lnTo>
                  <a:pt x="1422" y="133"/>
                </a:lnTo>
                <a:lnTo>
                  <a:pt x="1421" y="134"/>
                </a:lnTo>
                <a:lnTo>
                  <a:pt x="1420" y="135"/>
                </a:lnTo>
                <a:lnTo>
                  <a:pt x="1419" y="135"/>
                </a:lnTo>
                <a:lnTo>
                  <a:pt x="1418" y="135"/>
                </a:lnTo>
                <a:lnTo>
                  <a:pt x="1417" y="135"/>
                </a:lnTo>
                <a:lnTo>
                  <a:pt x="1415" y="135"/>
                </a:lnTo>
                <a:close/>
                <a:moveTo>
                  <a:pt x="1450" y="138"/>
                </a:moveTo>
                <a:lnTo>
                  <a:pt x="1451" y="137"/>
                </a:lnTo>
                <a:lnTo>
                  <a:pt x="1451" y="136"/>
                </a:lnTo>
                <a:lnTo>
                  <a:pt x="1452" y="135"/>
                </a:lnTo>
                <a:lnTo>
                  <a:pt x="1453" y="135"/>
                </a:lnTo>
                <a:lnTo>
                  <a:pt x="1454" y="134"/>
                </a:lnTo>
                <a:lnTo>
                  <a:pt x="1455" y="135"/>
                </a:lnTo>
                <a:lnTo>
                  <a:pt x="1457" y="135"/>
                </a:lnTo>
                <a:lnTo>
                  <a:pt x="1458" y="135"/>
                </a:lnTo>
                <a:lnTo>
                  <a:pt x="1459" y="135"/>
                </a:lnTo>
                <a:lnTo>
                  <a:pt x="1461" y="136"/>
                </a:lnTo>
                <a:lnTo>
                  <a:pt x="1450" y="138"/>
                </a:lnTo>
                <a:close/>
                <a:moveTo>
                  <a:pt x="1577" y="126"/>
                </a:moveTo>
                <a:lnTo>
                  <a:pt x="1578" y="126"/>
                </a:lnTo>
                <a:lnTo>
                  <a:pt x="1579" y="127"/>
                </a:lnTo>
                <a:lnTo>
                  <a:pt x="1579" y="128"/>
                </a:lnTo>
                <a:lnTo>
                  <a:pt x="1579" y="128"/>
                </a:lnTo>
                <a:lnTo>
                  <a:pt x="1577" y="127"/>
                </a:lnTo>
                <a:lnTo>
                  <a:pt x="1577" y="127"/>
                </a:lnTo>
                <a:lnTo>
                  <a:pt x="1577" y="126"/>
                </a:lnTo>
                <a:lnTo>
                  <a:pt x="1577" y="126"/>
                </a:lnTo>
                <a:close/>
                <a:moveTo>
                  <a:pt x="1579" y="128"/>
                </a:moveTo>
                <a:lnTo>
                  <a:pt x="1580" y="128"/>
                </a:lnTo>
                <a:lnTo>
                  <a:pt x="1580" y="129"/>
                </a:lnTo>
                <a:lnTo>
                  <a:pt x="1580" y="128"/>
                </a:lnTo>
                <a:lnTo>
                  <a:pt x="1579" y="128"/>
                </a:lnTo>
                <a:close/>
                <a:moveTo>
                  <a:pt x="1580" y="128"/>
                </a:moveTo>
                <a:lnTo>
                  <a:pt x="1582" y="127"/>
                </a:lnTo>
                <a:lnTo>
                  <a:pt x="1582" y="127"/>
                </a:lnTo>
                <a:lnTo>
                  <a:pt x="1584" y="128"/>
                </a:lnTo>
                <a:lnTo>
                  <a:pt x="1580" y="128"/>
                </a:lnTo>
                <a:close/>
                <a:moveTo>
                  <a:pt x="1560" y="160"/>
                </a:moveTo>
                <a:cubicBezTo>
                  <a:pt x="1558" y="160"/>
                  <a:pt x="1554" y="161"/>
                  <a:pt x="1554" y="161"/>
                </a:cubicBezTo>
                <a:cubicBezTo>
                  <a:pt x="1550" y="161"/>
                  <a:pt x="1544" y="162"/>
                  <a:pt x="1543" y="163"/>
                </a:cubicBezTo>
                <a:lnTo>
                  <a:pt x="1541" y="163"/>
                </a:lnTo>
                <a:lnTo>
                  <a:pt x="1540" y="162"/>
                </a:lnTo>
                <a:lnTo>
                  <a:pt x="1539" y="159"/>
                </a:lnTo>
                <a:cubicBezTo>
                  <a:pt x="1543" y="157"/>
                  <a:pt x="1550" y="156"/>
                  <a:pt x="1553" y="156"/>
                </a:cubicBezTo>
                <a:cubicBezTo>
                  <a:pt x="1557" y="156"/>
                  <a:pt x="1563" y="157"/>
                  <a:pt x="1566" y="157"/>
                </a:cubicBezTo>
                <a:lnTo>
                  <a:pt x="1560" y="160"/>
                </a:lnTo>
                <a:close/>
                <a:moveTo>
                  <a:pt x="1561" y="135"/>
                </a:moveTo>
                <a:lnTo>
                  <a:pt x="1560" y="135"/>
                </a:lnTo>
                <a:lnTo>
                  <a:pt x="1558" y="135"/>
                </a:lnTo>
                <a:lnTo>
                  <a:pt x="1557" y="134"/>
                </a:lnTo>
                <a:lnTo>
                  <a:pt x="1556" y="133"/>
                </a:lnTo>
                <a:lnTo>
                  <a:pt x="1556" y="131"/>
                </a:lnTo>
                <a:lnTo>
                  <a:pt x="1556" y="130"/>
                </a:lnTo>
                <a:lnTo>
                  <a:pt x="1557" y="128"/>
                </a:lnTo>
                <a:lnTo>
                  <a:pt x="1560" y="126"/>
                </a:lnTo>
                <a:cubicBezTo>
                  <a:pt x="1561" y="126"/>
                  <a:pt x="1565" y="127"/>
                  <a:pt x="1566" y="127"/>
                </a:cubicBezTo>
                <a:lnTo>
                  <a:pt x="1567" y="127"/>
                </a:lnTo>
                <a:lnTo>
                  <a:pt x="1569" y="127"/>
                </a:lnTo>
                <a:lnTo>
                  <a:pt x="1570" y="128"/>
                </a:lnTo>
                <a:cubicBezTo>
                  <a:pt x="1567" y="131"/>
                  <a:pt x="1562" y="134"/>
                  <a:pt x="1561" y="135"/>
                </a:cubicBezTo>
                <a:close/>
                <a:moveTo>
                  <a:pt x="1626" y="160"/>
                </a:moveTo>
                <a:cubicBezTo>
                  <a:pt x="1621" y="163"/>
                  <a:pt x="1612" y="165"/>
                  <a:pt x="1607" y="166"/>
                </a:cubicBezTo>
                <a:lnTo>
                  <a:pt x="1605" y="167"/>
                </a:lnTo>
                <a:lnTo>
                  <a:pt x="1604" y="167"/>
                </a:lnTo>
                <a:lnTo>
                  <a:pt x="1602" y="167"/>
                </a:lnTo>
                <a:cubicBezTo>
                  <a:pt x="1599" y="165"/>
                  <a:pt x="1593" y="164"/>
                  <a:pt x="1591" y="164"/>
                </a:cubicBezTo>
                <a:cubicBezTo>
                  <a:pt x="1589" y="164"/>
                  <a:pt x="1585" y="165"/>
                  <a:pt x="1584" y="165"/>
                </a:cubicBezTo>
                <a:cubicBezTo>
                  <a:pt x="1582" y="165"/>
                  <a:pt x="1579" y="165"/>
                  <a:pt x="1578" y="165"/>
                </a:cubicBezTo>
                <a:lnTo>
                  <a:pt x="1577" y="165"/>
                </a:lnTo>
                <a:lnTo>
                  <a:pt x="1577" y="164"/>
                </a:lnTo>
                <a:cubicBezTo>
                  <a:pt x="1576" y="161"/>
                  <a:pt x="1578" y="155"/>
                  <a:pt x="1578" y="154"/>
                </a:cubicBezTo>
                <a:lnTo>
                  <a:pt x="1577" y="154"/>
                </a:lnTo>
                <a:lnTo>
                  <a:pt x="1578" y="153"/>
                </a:lnTo>
                <a:lnTo>
                  <a:pt x="1578" y="153"/>
                </a:lnTo>
                <a:lnTo>
                  <a:pt x="1596" y="153"/>
                </a:lnTo>
                <a:cubicBezTo>
                  <a:pt x="1601" y="153"/>
                  <a:pt x="1610" y="153"/>
                  <a:pt x="1613" y="152"/>
                </a:cubicBezTo>
                <a:lnTo>
                  <a:pt x="1614" y="152"/>
                </a:lnTo>
                <a:lnTo>
                  <a:pt x="1615" y="152"/>
                </a:lnTo>
                <a:lnTo>
                  <a:pt x="1617" y="152"/>
                </a:lnTo>
                <a:cubicBezTo>
                  <a:pt x="1621" y="151"/>
                  <a:pt x="1627" y="154"/>
                  <a:pt x="1630" y="157"/>
                </a:cubicBezTo>
                <a:lnTo>
                  <a:pt x="1628" y="159"/>
                </a:lnTo>
                <a:lnTo>
                  <a:pt x="1626" y="160"/>
                </a:lnTo>
                <a:close/>
                <a:moveTo>
                  <a:pt x="1577" y="154"/>
                </a:moveTo>
                <a:lnTo>
                  <a:pt x="1577" y="154"/>
                </a:lnTo>
                <a:lnTo>
                  <a:pt x="1577" y="154"/>
                </a:lnTo>
                <a:lnTo>
                  <a:pt x="1577" y="154"/>
                </a:lnTo>
                <a:close/>
                <a:moveTo>
                  <a:pt x="1692" y="159"/>
                </a:moveTo>
                <a:cubicBezTo>
                  <a:pt x="1689" y="156"/>
                  <a:pt x="1682" y="151"/>
                  <a:pt x="1679" y="149"/>
                </a:cubicBezTo>
                <a:lnTo>
                  <a:pt x="1678" y="148"/>
                </a:lnTo>
                <a:lnTo>
                  <a:pt x="1676" y="147"/>
                </a:lnTo>
                <a:lnTo>
                  <a:pt x="1675" y="146"/>
                </a:lnTo>
                <a:lnTo>
                  <a:pt x="1674" y="145"/>
                </a:lnTo>
                <a:lnTo>
                  <a:pt x="1675" y="145"/>
                </a:lnTo>
                <a:lnTo>
                  <a:pt x="1677" y="145"/>
                </a:lnTo>
                <a:cubicBezTo>
                  <a:pt x="1690" y="144"/>
                  <a:pt x="1699" y="154"/>
                  <a:pt x="1705" y="160"/>
                </a:cubicBezTo>
                <a:lnTo>
                  <a:pt x="1704" y="161"/>
                </a:lnTo>
                <a:lnTo>
                  <a:pt x="1702" y="161"/>
                </a:lnTo>
                <a:lnTo>
                  <a:pt x="1701" y="162"/>
                </a:lnTo>
                <a:lnTo>
                  <a:pt x="1700" y="162"/>
                </a:lnTo>
                <a:lnTo>
                  <a:pt x="1699" y="162"/>
                </a:lnTo>
                <a:cubicBezTo>
                  <a:pt x="1697" y="162"/>
                  <a:pt x="1693" y="160"/>
                  <a:pt x="1692" y="159"/>
                </a:cubicBezTo>
                <a:close/>
                <a:moveTo>
                  <a:pt x="1717" y="161"/>
                </a:moveTo>
                <a:lnTo>
                  <a:pt x="1716" y="162"/>
                </a:lnTo>
                <a:lnTo>
                  <a:pt x="1715" y="162"/>
                </a:lnTo>
                <a:lnTo>
                  <a:pt x="1714" y="161"/>
                </a:lnTo>
                <a:lnTo>
                  <a:pt x="1712" y="161"/>
                </a:lnTo>
                <a:lnTo>
                  <a:pt x="1711" y="160"/>
                </a:lnTo>
                <a:lnTo>
                  <a:pt x="1711" y="159"/>
                </a:lnTo>
                <a:lnTo>
                  <a:pt x="1711" y="159"/>
                </a:lnTo>
                <a:lnTo>
                  <a:pt x="1711" y="158"/>
                </a:lnTo>
                <a:lnTo>
                  <a:pt x="1711" y="157"/>
                </a:lnTo>
                <a:lnTo>
                  <a:pt x="1711" y="156"/>
                </a:lnTo>
                <a:lnTo>
                  <a:pt x="1711" y="155"/>
                </a:lnTo>
                <a:lnTo>
                  <a:pt x="1712" y="153"/>
                </a:lnTo>
                <a:lnTo>
                  <a:pt x="1713" y="151"/>
                </a:lnTo>
                <a:lnTo>
                  <a:pt x="1718" y="156"/>
                </a:lnTo>
                <a:lnTo>
                  <a:pt x="1718" y="158"/>
                </a:lnTo>
                <a:lnTo>
                  <a:pt x="1718" y="159"/>
                </a:lnTo>
                <a:lnTo>
                  <a:pt x="1717" y="161"/>
                </a:lnTo>
                <a:close/>
                <a:moveTo>
                  <a:pt x="1733" y="126"/>
                </a:moveTo>
                <a:lnTo>
                  <a:pt x="1732" y="126"/>
                </a:lnTo>
                <a:lnTo>
                  <a:pt x="1732" y="125"/>
                </a:lnTo>
                <a:lnTo>
                  <a:pt x="1733" y="125"/>
                </a:lnTo>
                <a:lnTo>
                  <a:pt x="1733" y="125"/>
                </a:lnTo>
                <a:lnTo>
                  <a:pt x="1733" y="125"/>
                </a:lnTo>
                <a:lnTo>
                  <a:pt x="1733" y="126"/>
                </a:lnTo>
                <a:close/>
                <a:moveTo>
                  <a:pt x="1750" y="191"/>
                </a:moveTo>
                <a:lnTo>
                  <a:pt x="1750" y="191"/>
                </a:lnTo>
                <a:lnTo>
                  <a:pt x="1750" y="190"/>
                </a:lnTo>
                <a:lnTo>
                  <a:pt x="1750" y="189"/>
                </a:lnTo>
                <a:lnTo>
                  <a:pt x="1750" y="190"/>
                </a:lnTo>
                <a:lnTo>
                  <a:pt x="1750" y="190"/>
                </a:lnTo>
                <a:lnTo>
                  <a:pt x="1750" y="191"/>
                </a:lnTo>
                <a:close/>
                <a:moveTo>
                  <a:pt x="1751" y="130"/>
                </a:moveTo>
                <a:lnTo>
                  <a:pt x="1750" y="129"/>
                </a:lnTo>
                <a:lnTo>
                  <a:pt x="1751" y="127"/>
                </a:lnTo>
                <a:lnTo>
                  <a:pt x="1753" y="128"/>
                </a:lnTo>
                <a:lnTo>
                  <a:pt x="1753" y="129"/>
                </a:lnTo>
                <a:lnTo>
                  <a:pt x="1753" y="130"/>
                </a:lnTo>
                <a:lnTo>
                  <a:pt x="1751" y="130"/>
                </a:lnTo>
                <a:close/>
                <a:moveTo>
                  <a:pt x="1157" y="18"/>
                </a:moveTo>
                <a:cubicBezTo>
                  <a:pt x="1151" y="16"/>
                  <a:pt x="1143" y="14"/>
                  <a:pt x="1139" y="13"/>
                </a:cubicBezTo>
                <a:lnTo>
                  <a:pt x="1138" y="15"/>
                </a:lnTo>
                <a:lnTo>
                  <a:pt x="1138" y="16"/>
                </a:lnTo>
                <a:lnTo>
                  <a:pt x="1137" y="17"/>
                </a:lnTo>
                <a:lnTo>
                  <a:pt x="1135" y="17"/>
                </a:lnTo>
                <a:cubicBezTo>
                  <a:pt x="1119" y="4"/>
                  <a:pt x="1101" y="9"/>
                  <a:pt x="1087" y="7"/>
                </a:cubicBezTo>
                <a:lnTo>
                  <a:pt x="1086" y="7"/>
                </a:lnTo>
                <a:lnTo>
                  <a:pt x="1085" y="7"/>
                </a:lnTo>
                <a:lnTo>
                  <a:pt x="1084" y="7"/>
                </a:lnTo>
                <a:lnTo>
                  <a:pt x="1083" y="7"/>
                </a:lnTo>
                <a:lnTo>
                  <a:pt x="1082" y="7"/>
                </a:lnTo>
                <a:lnTo>
                  <a:pt x="1081" y="7"/>
                </a:lnTo>
                <a:lnTo>
                  <a:pt x="1080" y="7"/>
                </a:lnTo>
                <a:lnTo>
                  <a:pt x="1079" y="7"/>
                </a:lnTo>
                <a:lnTo>
                  <a:pt x="1078" y="7"/>
                </a:lnTo>
                <a:cubicBezTo>
                  <a:pt x="1068" y="7"/>
                  <a:pt x="1056" y="5"/>
                  <a:pt x="1047" y="1"/>
                </a:cubicBezTo>
                <a:cubicBezTo>
                  <a:pt x="1046" y="1"/>
                  <a:pt x="1041" y="0"/>
                  <a:pt x="1041" y="0"/>
                </a:cubicBezTo>
                <a:cubicBezTo>
                  <a:pt x="1036" y="0"/>
                  <a:pt x="1031" y="3"/>
                  <a:pt x="1029" y="3"/>
                </a:cubicBezTo>
                <a:cubicBezTo>
                  <a:pt x="1025" y="4"/>
                  <a:pt x="1020" y="6"/>
                  <a:pt x="1018" y="7"/>
                </a:cubicBezTo>
                <a:cubicBezTo>
                  <a:pt x="1016" y="8"/>
                  <a:pt x="1011" y="7"/>
                  <a:pt x="1011" y="7"/>
                </a:cubicBezTo>
                <a:cubicBezTo>
                  <a:pt x="1005" y="8"/>
                  <a:pt x="998" y="6"/>
                  <a:pt x="994" y="6"/>
                </a:cubicBezTo>
                <a:lnTo>
                  <a:pt x="993" y="6"/>
                </a:lnTo>
                <a:lnTo>
                  <a:pt x="992" y="6"/>
                </a:lnTo>
                <a:lnTo>
                  <a:pt x="991" y="6"/>
                </a:lnTo>
                <a:lnTo>
                  <a:pt x="990" y="6"/>
                </a:lnTo>
                <a:lnTo>
                  <a:pt x="989" y="5"/>
                </a:lnTo>
                <a:cubicBezTo>
                  <a:pt x="982" y="5"/>
                  <a:pt x="972" y="8"/>
                  <a:pt x="967" y="10"/>
                </a:cubicBezTo>
                <a:cubicBezTo>
                  <a:pt x="960" y="13"/>
                  <a:pt x="951" y="16"/>
                  <a:pt x="946" y="17"/>
                </a:cubicBezTo>
                <a:cubicBezTo>
                  <a:pt x="926" y="23"/>
                  <a:pt x="904" y="29"/>
                  <a:pt x="887" y="35"/>
                </a:cubicBezTo>
                <a:cubicBezTo>
                  <a:pt x="873" y="40"/>
                  <a:pt x="857" y="45"/>
                  <a:pt x="844" y="47"/>
                </a:cubicBezTo>
                <a:lnTo>
                  <a:pt x="843" y="47"/>
                </a:lnTo>
                <a:lnTo>
                  <a:pt x="842" y="48"/>
                </a:lnTo>
                <a:lnTo>
                  <a:pt x="840" y="48"/>
                </a:lnTo>
                <a:lnTo>
                  <a:pt x="839" y="49"/>
                </a:lnTo>
                <a:lnTo>
                  <a:pt x="838" y="49"/>
                </a:lnTo>
                <a:lnTo>
                  <a:pt x="837" y="50"/>
                </a:lnTo>
                <a:cubicBezTo>
                  <a:pt x="828" y="55"/>
                  <a:pt x="816" y="61"/>
                  <a:pt x="807" y="63"/>
                </a:cubicBezTo>
                <a:cubicBezTo>
                  <a:pt x="802" y="64"/>
                  <a:pt x="797" y="69"/>
                  <a:pt x="795" y="71"/>
                </a:cubicBezTo>
                <a:lnTo>
                  <a:pt x="795" y="72"/>
                </a:lnTo>
                <a:lnTo>
                  <a:pt x="795" y="74"/>
                </a:lnTo>
                <a:cubicBezTo>
                  <a:pt x="803" y="70"/>
                  <a:pt x="810" y="68"/>
                  <a:pt x="818" y="64"/>
                </a:cubicBezTo>
                <a:cubicBezTo>
                  <a:pt x="824" y="62"/>
                  <a:pt x="833" y="58"/>
                  <a:pt x="838" y="56"/>
                </a:cubicBezTo>
                <a:lnTo>
                  <a:pt x="839" y="56"/>
                </a:lnTo>
                <a:lnTo>
                  <a:pt x="841" y="57"/>
                </a:lnTo>
                <a:cubicBezTo>
                  <a:pt x="837" y="59"/>
                  <a:pt x="832" y="62"/>
                  <a:pt x="831" y="62"/>
                </a:cubicBezTo>
                <a:lnTo>
                  <a:pt x="830" y="62"/>
                </a:lnTo>
                <a:lnTo>
                  <a:pt x="829" y="63"/>
                </a:lnTo>
                <a:lnTo>
                  <a:pt x="827" y="64"/>
                </a:lnTo>
                <a:lnTo>
                  <a:pt x="826" y="64"/>
                </a:lnTo>
                <a:cubicBezTo>
                  <a:pt x="823" y="65"/>
                  <a:pt x="820" y="67"/>
                  <a:pt x="819" y="68"/>
                </a:cubicBezTo>
                <a:cubicBezTo>
                  <a:pt x="814" y="72"/>
                  <a:pt x="806" y="76"/>
                  <a:pt x="802" y="78"/>
                </a:cubicBezTo>
                <a:cubicBezTo>
                  <a:pt x="798" y="80"/>
                  <a:pt x="793" y="82"/>
                  <a:pt x="792" y="83"/>
                </a:cubicBezTo>
                <a:cubicBezTo>
                  <a:pt x="785" y="87"/>
                  <a:pt x="775" y="91"/>
                  <a:pt x="769" y="93"/>
                </a:cubicBezTo>
                <a:cubicBezTo>
                  <a:pt x="759" y="97"/>
                  <a:pt x="746" y="103"/>
                  <a:pt x="738" y="108"/>
                </a:cubicBezTo>
                <a:lnTo>
                  <a:pt x="734" y="112"/>
                </a:lnTo>
                <a:lnTo>
                  <a:pt x="735" y="112"/>
                </a:lnTo>
                <a:lnTo>
                  <a:pt x="735" y="114"/>
                </a:lnTo>
                <a:cubicBezTo>
                  <a:pt x="740" y="111"/>
                  <a:pt x="748" y="108"/>
                  <a:pt x="751" y="106"/>
                </a:cubicBezTo>
                <a:lnTo>
                  <a:pt x="752" y="106"/>
                </a:lnTo>
                <a:lnTo>
                  <a:pt x="753" y="106"/>
                </a:lnTo>
                <a:lnTo>
                  <a:pt x="754" y="105"/>
                </a:lnTo>
                <a:lnTo>
                  <a:pt x="755" y="105"/>
                </a:lnTo>
                <a:lnTo>
                  <a:pt x="754" y="106"/>
                </a:lnTo>
                <a:cubicBezTo>
                  <a:pt x="753" y="110"/>
                  <a:pt x="748" y="112"/>
                  <a:pt x="748" y="112"/>
                </a:cubicBezTo>
                <a:cubicBezTo>
                  <a:pt x="740" y="116"/>
                  <a:pt x="730" y="123"/>
                  <a:pt x="725" y="128"/>
                </a:cubicBezTo>
                <a:cubicBezTo>
                  <a:pt x="720" y="132"/>
                  <a:pt x="712" y="136"/>
                  <a:pt x="708" y="138"/>
                </a:cubicBezTo>
                <a:lnTo>
                  <a:pt x="707" y="138"/>
                </a:lnTo>
                <a:lnTo>
                  <a:pt x="706" y="138"/>
                </a:lnTo>
                <a:lnTo>
                  <a:pt x="704" y="137"/>
                </a:lnTo>
                <a:lnTo>
                  <a:pt x="703" y="137"/>
                </a:lnTo>
                <a:lnTo>
                  <a:pt x="702" y="136"/>
                </a:lnTo>
                <a:lnTo>
                  <a:pt x="701" y="136"/>
                </a:lnTo>
                <a:lnTo>
                  <a:pt x="701" y="128"/>
                </a:lnTo>
                <a:lnTo>
                  <a:pt x="699" y="128"/>
                </a:lnTo>
                <a:lnTo>
                  <a:pt x="697" y="129"/>
                </a:lnTo>
                <a:lnTo>
                  <a:pt x="695" y="129"/>
                </a:lnTo>
                <a:lnTo>
                  <a:pt x="696" y="129"/>
                </a:lnTo>
                <a:lnTo>
                  <a:pt x="695" y="130"/>
                </a:lnTo>
                <a:lnTo>
                  <a:pt x="694" y="131"/>
                </a:lnTo>
                <a:lnTo>
                  <a:pt x="693" y="132"/>
                </a:lnTo>
                <a:lnTo>
                  <a:pt x="692" y="132"/>
                </a:lnTo>
                <a:lnTo>
                  <a:pt x="691" y="132"/>
                </a:lnTo>
                <a:lnTo>
                  <a:pt x="690" y="132"/>
                </a:lnTo>
                <a:lnTo>
                  <a:pt x="689" y="131"/>
                </a:lnTo>
                <a:lnTo>
                  <a:pt x="687" y="131"/>
                </a:lnTo>
                <a:lnTo>
                  <a:pt x="688" y="131"/>
                </a:lnTo>
                <a:lnTo>
                  <a:pt x="687" y="132"/>
                </a:lnTo>
                <a:lnTo>
                  <a:pt x="685" y="132"/>
                </a:lnTo>
                <a:lnTo>
                  <a:pt x="684" y="132"/>
                </a:lnTo>
                <a:lnTo>
                  <a:pt x="683" y="133"/>
                </a:lnTo>
                <a:lnTo>
                  <a:pt x="682" y="134"/>
                </a:lnTo>
                <a:cubicBezTo>
                  <a:pt x="674" y="139"/>
                  <a:pt x="664" y="147"/>
                  <a:pt x="659" y="151"/>
                </a:cubicBezTo>
                <a:lnTo>
                  <a:pt x="658" y="152"/>
                </a:lnTo>
                <a:lnTo>
                  <a:pt x="658" y="154"/>
                </a:lnTo>
                <a:lnTo>
                  <a:pt x="657" y="156"/>
                </a:lnTo>
                <a:lnTo>
                  <a:pt x="658" y="155"/>
                </a:lnTo>
                <a:cubicBezTo>
                  <a:pt x="661" y="151"/>
                  <a:pt x="667" y="147"/>
                  <a:pt x="669" y="148"/>
                </a:cubicBezTo>
                <a:lnTo>
                  <a:pt x="670" y="146"/>
                </a:lnTo>
                <a:lnTo>
                  <a:pt x="670" y="146"/>
                </a:lnTo>
                <a:lnTo>
                  <a:pt x="672" y="145"/>
                </a:lnTo>
                <a:lnTo>
                  <a:pt x="674" y="145"/>
                </a:lnTo>
                <a:lnTo>
                  <a:pt x="674" y="146"/>
                </a:lnTo>
                <a:lnTo>
                  <a:pt x="673" y="147"/>
                </a:lnTo>
                <a:lnTo>
                  <a:pt x="672" y="148"/>
                </a:lnTo>
                <a:lnTo>
                  <a:pt x="669" y="148"/>
                </a:lnTo>
                <a:lnTo>
                  <a:pt x="669" y="149"/>
                </a:lnTo>
                <a:cubicBezTo>
                  <a:pt x="661" y="158"/>
                  <a:pt x="648" y="166"/>
                  <a:pt x="637" y="170"/>
                </a:cubicBezTo>
                <a:cubicBezTo>
                  <a:pt x="636" y="177"/>
                  <a:pt x="628" y="184"/>
                  <a:pt x="625" y="187"/>
                </a:cubicBezTo>
                <a:lnTo>
                  <a:pt x="624" y="187"/>
                </a:lnTo>
                <a:lnTo>
                  <a:pt x="623" y="188"/>
                </a:lnTo>
                <a:lnTo>
                  <a:pt x="622" y="189"/>
                </a:lnTo>
                <a:lnTo>
                  <a:pt x="622" y="190"/>
                </a:lnTo>
                <a:lnTo>
                  <a:pt x="621" y="191"/>
                </a:lnTo>
                <a:lnTo>
                  <a:pt x="621" y="193"/>
                </a:lnTo>
                <a:lnTo>
                  <a:pt x="621" y="194"/>
                </a:lnTo>
                <a:lnTo>
                  <a:pt x="621" y="196"/>
                </a:lnTo>
                <a:lnTo>
                  <a:pt x="620" y="196"/>
                </a:lnTo>
                <a:lnTo>
                  <a:pt x="620" y="198"/>
                </a:lnTo>
                <a:lnTo>
                  <a:pt x="619" y="199"/>
                </a:lnTo>
                <a:lnTo>
                  <a:pt x="617" y="200"/>
                </a:lnTo>
                <a:lnTo>
                  <a:pt x="616" y="201"/>
                </a:lnTo>
                <a:lnTo>
                  <a:pt x="614" y="202"/>
                </a:lnTo>
                <a:lnTo>
                  <a:pt x="613" y="204"/>
                </a:lnTo>
                <a:lnTo>
                  <a:pt x="613" y="205"/>
                </a:lnTo>
                <a:lnTo>
                  <a:pt x="612" y="206"/>
                </a:lnTo>
                <a:cubicBezTo>
                  <a:pt x="609" y="210"/>
                  <a:pt x="606" y="213"/>
                  <a:pt x="603" y="217"/>
                </a:cubicBezTo>
                <a:cubicBezTo>
                  <a:pt x="598" y="222"/>
                  <a:pt x="590" y="230"/>
                  <a:pt x="586" y="233"/>
                </a:cubicBezTo>
                <a:cubicBezTo>
                  <a:pt x="580" y="238"/>
                  <a:pt x="573" y="244"/>
                  <a:pt x="569" y="249"/>
                </a:cubicBezTo>
                <a:lnTo>
                  <a:pt x="567" y="250"/>
                </a:lnTo>
                <a:lnTo>
                  <a:pt x="566" y="251"/>
                </a:lnTo>
                <a:lnTo>
                  <a:pt x="564" y="251"/>
                </a:lnTo>
                <a:lnTo>
                  <a:pt x="562" y="251"/>
                </a:lnTo>
                <a:lnTo>
                  <a:pt x="561" y="252"/>
                </a:lnTo>
                <a:lnTo>
                  <a:pt x="560" y="253"/>
                </a:lnTo>
                <a:lnTo>
                  <a:pt x="559" y="254"/>
                </a:lnTo>
                <a:lnTo>
                  <a:pt x="559" y="255"/>
                </a:lnTo>
                <a:cubicBezTo>
                  <a:pt x="558" y="260"/>
                  <a:pt x="552" y="264"/>
                  <a:pt x="550" y="264"/>
                </a:cubicBezTo>
                <a:cubicBezTo>
                  <a:pt x="541" y="272"/>
                  <a:pt x="534" y="281"/>
                  <a:pt x="529" y="286"/>
                </a:cubicBezTo>
                <a:cubicBezTo>
                  <a:pt x="525" y="291"/>
                  <a:pt x="518" y="298"/>
                  <a:pt x="515" y="301"/>
                </a:cubicBezTo>
                <a:cubicBezTo>
                  <a:pt x="507" y="310"/>
                  <a:pt x="497" y="321"/>
                  <a:pt x="490" y="327"/>
                </a:cubicBezTo>
                <a:lnTo>
                  <a:pt x="489" y="328"/>
                </a:lnTo>
                <a:lnTo>
                  <a:pt x="488" y="329"/>
                </a:lnTo>
                <a:lnTo>
                  <a:pt x="486" y="330"/>
                </a:lnTo>
                <a:lnTo>
                  <a:pt x="485" y="330"/>
                </a:lnTo>
                <a:lnTo>
                  <a:pt x="484" y="329"/>
                </a:lnTo>
                <a:lnTo>
                  <a:pt x="483" y="328"/>
                </a:lnTo>
                <a:lnTo>
                  <a:pt x="482" y="326"/>
                </a:lnTo>
                <a:lnTo>
                  <a:pt x="481" y="325"/>
                </a:lnTo>
                <a:lnTo>
                  <a:pt x="480" y="323"/>
                </a:lnTo>
                <a:lnTo>
                  <a:pt x="480" y="324"/>
                </a:lnTo>
                <a:cubicBezTo>
                  <a:pt x="479" y="330"/>
                  <a:pt x="471" y="337"/>
                  <a:pt x="469" y="339"/>
                </a:cubicBezTo>
                <a:cubicBezTo>
                  <a:pt x="466" y="342"/>
                  <a:pt x="462" y="347"/>
                  <a:pt x="461" y="348"/>
                </a:cubicBezTo>
                <a:cubicBezTo>
                  <a:pt x="454" y="357"/>
                  <a:pt x="445" y="367"/>
                  <a:pt x="440" y="374"/>
                </a:cubicBezTo>
                <a:cubicBezTo>
                  <a:pt x="433" y="381"/>
                  <a:pt x="425" y="392"/>
                  <a:pt x="420" y="398"/>
                </a:cubicBezTo>
                <a:cubicBezTo>
                  <a:pt x="404" y="418"/>
                  <a:pt x="385" y="443"/>
                  <a:pt x="371" y="459"/>
                </a:cubicBezTo>
                <a:cubicBezTo>
                  <a:pt x="356" y="479"/>
                  <a:pt x="337" y="503"/>
                  <a:pt x="324" y="519"/>
                </a:cubicBezTo>
                <a:cubicBezTo>
                  <a:pt x="309" y="539"/>
                  <a:pt x="288" y="560"/>
                  <a:pt x="273" y="576"/>
                </a:cubicBezTo>
                <a:cubicBezTo>
                  <a:pt x="266" y="583"/>
                  <a:pt x="258" y="592"/>
                  <a:pt x="253" y="597"/>
                </a:cubicBezTo>
                <a:cubicBezTo>
                  <a:pt x="241" y="609"/>
                  <a:pt x="225" y="624"/>
                  <a:pt x="214" y="634"/>
                </a:cubicBezTo>
                <a:cubicBezTo>
                  <a:pt x="183" y="664"/>
                  <a:pt x="144" y="694"/>
                  <a:pt x="109" y="710"/>
                </a:cubicBezTo>
                <a:cubicBezTo>
                  <a:pt x="95" y="720"/>
                  <a:pt x="85" y="723"/>
                  <a:pt x="75" y="727"/>
                </a:cubicBezTo>
                <a:cubicBezTo>
                  <a:pt x="71" y="728"/>
                  <a:pt x="66" y="731"/>
                  <a:pt x="63" y="732"/>
                </a:cubicBezTo>
                <a:cubicBezTo>
                  <a:pt x="58" y="733"/>
                  <a:pt x="51" y="737"/>
                  <a:pt x="48" y="740"/>
                </a:cubicBezTo>
                <a:cubicBezTo>
                  <a:pt x="33" y="750"/>
                  <a:pt x="16" y="763"/>
                  <a:pt x="4" y="772"/>
                </a:cubicBezTo>
                <a:lnTo>
                  <a:pt x="4" y="773"/>
                </a:lnTo>
                <a:lnTo>
                  <a:pt x="4" y="775"/>
                </a:lnTo>
                <a:lnTo>
                  <a:pt x="4" y="776"/>
                </a:lnTo>
                <a:cubicBezTo>
                  <a:pt x="4" y="779"/>
                  <a:pt x="7" y="782"/>
                  <a:pt x="7" y="783"/>
                </a:cubicBezTo>
                <a:lnTo>
                  <a:pt x="8" y="784"/>
                </a:lnTo>
                <a:lnTo>
                  <a:pt x="9" y="785"/>
                </a:lnTo>
                <a:lnTo>
                  <a:pt x="9" y="786"/>
                </a:lnTo>
                <a:lnTo>
                  <a:pt x="10" y="787"/>
                </a:lnTo>
                <a:lnTo>
                  <a:pt x="10" y="788"/>
                </a:lnTo>
                <a:lnTo>
                  <a:pt x="9" y="788"/>
                </a:lnTo>
                <a:lnTo>
                  <a:pt x="8" y="789"/>
                </a:lnTo>
                <a:lnTo>
                  <a:pt x="6" y="789"/>
                </a:lnTo>
                <a:lnTo>
                  <a:pt x="5" y="789"/>
                </a:lnTo>
                <a:lnTo>
                  <a:pt x="4" y="789"/>
                </a:lnTo>
                <a:lnTo>
                  <a:pt x="3" y="790"/>
                </a:lnTo>
                <a:lnTo>
                  <a:pt x="2" y="790"/>
                </a:lnTo>
                <a:lnTo>
                  <a:pt x="1" y="790"/>
                </a:lnTo>
                <a:lnTo>
                  <a:pt x="0" y="791"/>
                </a:lnTo>
                <a:lnTo>
                  <a:pt x="1" y="792"/>
                </a:lnTo>
                <a:cubicBezTo>
                  <a:pt x="8" y="800"/>
                  <a:pt x="18" y="809"/>
                  <a:pt x="27" y="810"/>
                </a:cubicBezTo>
                <a:cubicBezTo>
                  <a:pt x="29" y="811"/>
                  <a:pt x="33" y="813"/>
                  <a:pt x="33" y="814"/>
                </a:cubicBezTo>
                <a:lnTo>
                  <a:pt x="34" y="814"/>
                </a:lnTo>
                <a:lnTo>
                  <a:pt x="35" y="815"/>
                </a:lnTo>
                <a:lnTo>
                  <a:pt x="37" y="816"/>
                </a:lnTo>
                <a:cubicBezTo>
                  <a:pt x="41" y="818"/>
                  <a:pt x="47" y="822"/>
                  <a:pt x="50" y="823"/>
                </a:cubicBezTo>
                <a:lnTo>
                  <a:pt x="51" y="823"/>
                </a:lnTo>
                <a:lnTo>
                  <a:pt x="52" y="824"/>
                </a:lnTo>
                <a:lnTo>
                  <a:pt x="53" y="824"/>
                </a:lnTo>
                <a:lnTo>
                  <a:pt x="54" y="825"/>
                </a:lnTo>
                <a:lnTo>
                  <a:pt x="56" y="825"/>
                </a:lnTo>
                <a:lnTo>
                  <a:pt x="57" y="826"/>
                </a:lnTo>
                <a:lnTo>
                  <a:pt x="58" y="826"/>
                </a:lnTo>
                <a:cubicBezTo>
                  <a:pt x="63" y="831"/>
                  <a:pt x="71" y="833"/>
                  <a:pt x="77" y="833"/>
                </a:cubicBezTo>
                <a:lnTo>
                  <a:pt x="78" y="833"/>
                </a:lnTo>
                <a:lnTo>
                  <a:pt x="79" y="833"/>
                </a:lnTo>
                <a:lnTo>
                  <a:pt x="80" y="833"/>
                </a:lnTo>
                <a:lnTo>
                  <a:pt x="81" y="833"/>
                </a:lnTo>
                <a:lnTo>
                  <a:pt x="82" y="833"/>
                </a:lnTo>
                <a:lnTo>
                  <a:pt x="83" y="833"/>
                </a:lnTo>
                <a:lnTo>
                  <a:pt x="84" y="834"/>
                </a:lnTo>
                <a:lnTo>
                  <a:pt x="85" y="834"/>
                </a:lnTo>
                <a:lnTo>
                  <a:pt x="87" y="834"/>
                </a:lnTo>
                <a:lnTo>
                  <a:pt x="88" y="834"/>
                </a:lnTo>
                <a:lnTo>
                  <a:pt x="89" y="834"/>
                </a:lnTo>
                <a:lnTo>
                  <a:pt x="90" y="833"/>
                </a:lnTo>
                <a:lnTo>
                  <a:pt x="91" y="833"/>
                </a:lnTo>
                <a:lnTo>
                  <a:pt x="92" y="832"/>
                </a:lnTo>
                <a:lnTo>
                  <a:pt x="93" y="832"/>
                </a:lnTo>
                <a:lnTo>
                  <a:pt x="94" y="831"/>
                </a:lnTo>
                <a:lnTo>
                  <a:pt x="95" y="830"/>
                </a:lnTo>
                <a:lnTo>
                  <a:pt x="96" y="830"/>
                </a:lnTo>
                <a:lnTo>
                  <a:pt x="98" y="830"/>
                </a:lnTo>
                <a:lnTo>
                  <a:pt x="99" y="830"/>
                </a:lnTo>
                <a:cubicBezTo>
                  <a:pt x="105" y="830"/>
                  <a:pt x="111" y="826"/>
                  <a:pt x="113" y="824"/>
                </a:cubicBezTo>
                <a:cubicBezTo>
                  <a:pt x="116" y="822"/>
                  <a:pt x="119" y="821"/>
                  <a:pt x="120" y="821"/>
                </a:cubicBezTo>
                <a:cubicBezTo>
                  <a:pt x="126" y="822"/>
                  <a:pt x="134" y="822"/>
                  <a:pt x="136" y="822"/>
                </a:cubicBezTo>
                <a:cubicBezTo>
                  <a:pt x="141" y="821"/>
                  <a:pt x="147" y="820"/>
                  <a:pt x="152" y="818"/>
                </a:cubicBezTo>
                <a:cubicBezTo>
                  <a:pt x="157" y="816"/>
                  <a:pt x="165" y="815"/>
                  <a:pt x="169" y="815"/>
                </a:cubicBezTo>
                <a:cubicBezTo>
                  <a:pt x="173" y="814"/>
                  <a:pt x="179" y="816"/>
                  <a:pt x="181" y="818"/>
                </a:cubicBezTo>
                <a:cubicBezTo>
                  <a:pt x="183" y="821"/>
                  <a:pt x="188" y="821"/>
                  <a:pt x="189" y="821"/>
                </a:cubicBezTo>
                <a:lnTo>
                  <a:pt x="191" y="822"/>
                </a:lnTo>
                <a:lnTo>
                  <a:pt x="192" y="822"/>
                </a:lnTo>
                <a:lnTo>
                  <a:pt x="193" y="822"/>
                </a:lnTo>
                <a:lnTo>
                  <a:pt x="194" y="823"/>
                </a:lnTo>
                <a:lnTo>
                  <a:pt x="194" y="824"/>
                </a:lnTo>
                <a:lnTo>
                  <a:pt x="195" y="826"/>
                </a:lnTo>
                <a:lnTo>
                  <a:pt x="195" y="828"/>
                </a:lnTo>
                <a:cubicBezTo>
                  <a:pt x="192" y="830"/>
                  <a:pt x="187" y="832"/>
                  <a:pt x="186" y="833"/>
                </a:cubicBezTo>
                <a:lnTo>
                  <a:pt x="185" y="833"/>
                </a:lnTo>
                <a:lnTo>
                  <a:pt x="183" y="834"/>
                </a:lnTo>
                <a:lnTo>
                  <a:pt x="182" y="835"/>
                </a:lnTo>
                <a:lnTo>
                  <a:pt x="181" y="835"/>
                </a:lnTo>
                <a:cubicBezTo>
                  <a:pt x="177" y="837"/>
                  <a:pt x="172" y="838"/>
                  <a:pt x="171" y="837"/>
                </a:cubicBezTo>
                <a:cubicBezTo>
                  <a:pt x="167" y="838"/>
                  <a:pt x="162" y="836"/>
                  <a:pt x="160" y="834"/>
                </a:cubicBezTo>
                <a:lnTo>
                  <a:pt x="160" y="834"/>
                </a:lnTo>
                <a:lnTo>
                  <a:pt x="158" y="833"/>
                </a:lnTo>
                <a:cubicBezTo>
                  <a:pt x="153" y="837"/>
                  <a:pt x="145" y="842"/>
                  <a:pt x="141" y="844"/>
                </a:cubicBezTo>
                <a:cubicBezTo>
                  <a:pt x="145" y="847"/>
                  <a:pt x="151" y="848"/>
                  <a:pt x="153" y="848"/>
                </a:cubicBezTo>
                <a:cubicBezTo>
                  <a:pt x="158" y="848"/>
                  <a:pt x="164" y="846"/>
                  <a:pt x="167" y="845"/>
                </a:cubicBezTo>
                <a:cubicBezTo>
                  <a:pt x="173" y="843"/>
                  <a:pt x="181" y="840"/>
                  <a:pt x="185" y="838"/>
                </a:cubicBezTo>
                <a:cubicBezTo>
                  <a:pt x="190" y="836"/>
                  <a:pt x="197" y="832"/>
                  <a:pt x="199" y="829"/>
                </a:cubicBezTo>
                <a:cubicBezTo>
                  <a:pt x="201" y="825"/>
                  <a:pt x="207" y="823"/>
                  <a:pt x="209" y="824"/>
                </a:cubicBezTo>
                <a:cubicBezTo>
                  <a:pt x="213" y="824"/>
                  <a:pt x="217" y="820"/>
                  <a:pt x="218" y="818"/>
                </a:cubicBezTo>
                <a:cubicBezTo>
                  <a:pt x="220" y="817"/>
                  <a:pt x="223" y="812"/>
                  <a:pt x="224" y="811"/>
                </a:cubicBezTo>
                <a:lnTo>
                  <a:pt x="225" y="810"/>
                </a:lnTo>
                <a:lnTo>
                  <a:pt x="226" y="809"/>
                </a:lnTo>
                <a:lnTo>
                  <a:pt x="226" y="808"/>
                </a:lnTo>
                <a:lnTo>
                  <a:pt x="227" y="806"/>
                </a:lnTo>
                <a:lnTo>
                  <a:pt x="228" y="805"/>
                </a:lnTo>
                <a:lnTo>
                  <a:pt x="229" y="805"/>
                </a:lnTo>
                <a:lnTo>
                  <a:pt x="231" y="804"/>
                </a:lnTo>
                <a:lnTo>
                  <a:pt x="232" y="804"/>
                </a:lnTo>
                <a:lnTo>
                  <a:pt x="233" y="803"/>
                </a:lnTo>
                <a:lnTo>
                  <a:pt x="234" y="803"/>
                </a:lnTo>
                <a:lnTo>
                  <a:pt x="236" y="802"/>
                </a:lnTo>
                <a:lnTo>
                  <a:pt x="237" y="801"/>
                </a:lnTo>
                <a:lnTo>
                  <a:pt x="237" y="800"/>
                </a:lnTo>
                <a:lnTo>
                  <a:pt x="238" y="799"/>
                </a:lnTo>
                <a:lnTo>
                  <a:pt x="237" y="798"/>
                </a:lnTo>
                <a:lnTo>
                  <a:pt x="235" y="798"/>
                </a:lnTo>
                <a:lnTo>
                  <a:pt x="234" y="798"/>
                </a:lnTo>
                <a:lnTo>
                  <a:pt x="233" y="797"/>
                </a:lnTo>
                <a:cubicBezTo>
                  <a:pt x="234" y="794"/>
                  <a:pt x="236" y="789"/>
                  <a:pt x="236" y="788"/>
                </a:cubicBezTo>
                <a:cubicBezTo>
                  <a:pt x="237" y="785"/>
                  <a:pt x="239" y="780"/>
                  <a:pt x="240" y="779"/>
                </a:cubicBezTo>
                <a:cubicBezTo>
                  <a:pt x="242" y="776"/>
                  <a:pt x="246" y="772"/>
                  <a:pt x="247" y="772"/>
                </a:cubicBezTo>
                <a:lnTo>
                  <a:pt x="248" y="772"/>
                </a:lnTo>
                <a:lnTo>
                  <a:pt x="249" y="772"/>
                </a:lnTo>
                <a:lnTo>
                  <a:pt x="250" y="772"/>
                </a:lnTo>
                <a:cubicBezTo>
                  <a:pt x="253" y="773"/>
                  <a:pt x="258" y="773"/>
                  <a:pt x="259" y="773"/>
                </a:cubicBezTo>
                <a:cubicBezTo>
                  <a:pt x="264" y="773"/>
                  <a:pt x="270" y="772"/>
                  <a:pt x="273" y="771"/>
                </a:cubicBezTo>
                <a:lnTo>
                  <a:pt x="274" y="771"/>
                </a:lnTo>
                <a:lnTo>
                  <a:pt x="275" y="771"/>
                </a:lnTo>
                <a:lnTo>
                  <a:pt x="277" y="771"/>
                </a:lnTo>
                <a:lnTo>
                  <a:pt x="278" y="771"/>
                </a:lnTo>
                <a:lnTo>
                  <a:pt x="279" y="771"/>
                </a:lnTo>
                <a:lnTo>
                  <a:pt x="280" y="772"/>
                </a:lnTo>
                <a:lnTo>
                  <a:pt x="281" y="773"/>
                </a:lnTo>
                <a:lnTo>
                  <a:pt x="281" y="774"/>
                </a:lnTo>
                <a:lnTo>
                  <a:pt x="282" y="776"/>
                </a:lnTo>
                <a:lnTo>
                  <a:pt x="283" y="777"/>
                </a:lnTo>
                <a:lnTo>
                  <a:pt x="284" y="777"/>
                </a:lnTo>
                <a:lnTo>
                  <a:pt x="285" y="776"/>
                </a:lnTo>
                <a:lnTo>
                  <a:pt x="286" y="775"/>
                </a:lnTo>
                <a:lnTo>
                  <a:pt x="287" y="775"/>
                </a:lnTo>
                <a:lnTo>
                  <a:pt x="288" y="775"/>
                </a:lnTo>
                <a:lnTo>
                  <a:pt x="289" y="775"/>
                </a:lnTo>
                <a:lnTo>
                  <a:pt x="291" y="776"/>
                </a:lnTo>
                <a:cubicBezTo>
                  <a:pt x="297" y="777"/>
                  <a:pt x="306" y="774"/>
                  <a:pt x="309" y="769"/>
                </a:cubicBezTo>
                <a:cubicBezTo>
                  <a:pt x="314" y="764"/>
                  <a:pt x="322" y="762"/>
                  <a:pt x="326" y="761"/>
                </a:cubicBezTo>
                <a:cubicBezTo>
                  <a:pt x="340" y="758"/>
                  <a:pt x="356" y="751"/>
                  <a:pt x="365" y="742"/>
                </a:cubicBezTo>
                <a:lnTo>
                  <a:pt x="367" y="741"/>
                </a:lnTo>
                <a:lnTo>
                  <a:pt x="368" y="741"/>
                </a:lnTo>
                <a:lnTo>
                  <a:pt x="369" y="741"/>
                </a:lnTo>
                <a:lnTo>
                  <a:pt x="370" y="741"/>
                </a:lnTo>
                <a:lnTo>
                  <a:pt x="372" y="741"/>
                </a:lnTo>
                <a:lnTo>
                  <a:pt x="372" y="740"/>
                </a:lnTo>
                <a:lnTo>
                  <a:pt x="372" y="738"/>
                </a:lnTo>
                <a:lnTo>
                  <a:pt x="372" y="737"/>
                </a:lnTo>
                <a:lnTo>
                  <a:pt x="373" y="736"/>
                </a:lnTo>
                <a:lnTo>
                  <a:pt x="373" y="734"/>
                </a:lnTo>
                <a:lnTo>
                  <a:pt x="375" y="734"/>
                </a:lnTo>
                <a:lnTo>
                  <a:pt x="377" y="734"/>
                </a:lnTo>
                <a:lnTo>
                  <a:pt x="376" y="735"/>
                </a:lnTo>
                <a:lnTo>
                  <a:pt x="376" y="735"/>
                </a:lnTo>
                <a:lnTo>
                  <a:pt x="373" y="735"/>
                </a:lnTo>
                <a:lnTo>
                  <a:pt x="373" y="737"/>
                </a:lnTo>
                <a:lnTo>
                  <a:pt x="372" y="739"/>
                </a:lnTo>
                <a:lnTo>
                  <a:pt x="372" y="741"/>
                </a:lnTo>
                <a:lnTo>
                  <a:pt x="372" y="742"/>
                </a:lnTo>
                <a:lnTo>
                  <a:pt x="371" y="743"/>
                </a:lnTo>
                <a:lnTo>
                  <a:pt x="371" y="744"/>
                </a:lnTo>
                <a:lnTo>
                  <a:pt x="371" y="745"/>
                </a:lnTo>
                <a:lnTo>
                  <a:pt x="371" y="746"/>
                </a:lnTo>
                <a:lnTo>
                  <a:pt x="371" y="748"/>
                </a:lnTo>
                <a:cubicBezTo>
                  <a:pt x="378" y="739"/>
                  <a:pt x="387" y="737"/>
                  <a:pt x="394" y="736"/>
                </a:cubicBezTo>
                <a:lnTo>
                  <a:pt x="395" y="736"/>
                </a:lnTo>
                <a:lnTo>
                  <a:pt x="397" y="736"/>
                </a:lnTo>
                <a:lnTo>
                  <a:pt x="398" y="738"/>
                </a:lnTo>
                <a:cubicBezTo>
                  <a:pt x="393" y="742"/>
                  <a:pt x="386" y="748"/>
                  <a:pt x="381" y="751"/>
                </a:cubicBezTo>
                <a:cubicBezTo>
                  <a:pt x="373" y="758"/>
                  <a:pt x="362" y="766"/>
                  <a:pt x="355" y="771"/>
                </a:cubicBezTo>
                <a:cubicBezTo>
                  <a:pt x="350" y="775"/>
                  <a:pt x="343" y="780"/>
                  <a:pt x="340" y="783"/>
                </a:cubicBezTo>
                <a:lnTo>
                  <a:pt x="338" y="784"/>
                </a:lnTo>
                <a:lnTo>
                  <a:pt x="337" y="785"/>
                </a:lnTo>
                <a:lnTo>
                  <a:pt x="335" y="787"/>
                </a:lnTo>
                <a:cubicBezTo>
                  <a:pt x="339" y="787"/>
                  <a:pt x="342" y="785"/>
                  <a:pt x="343" y="784"/>
                </a:cubicBezTo>
                <a:cubicBezTo>
                  <a:pt x="347" y="782"/>
                  <a:pt x="354" y="778"/>
                  <a:pt x="357" y="776"/>
                </a:cubicBezTo>
                <a:cubicBezTo>
                  <a:pt x="364" y="772"/>
                  <a:pt x="374" y="766"/>
                  <a:pt x="380" y="762"/>
                </a:cubicBezTo>
                <a:cubicBezTo>
                  <a:pt x="389" y="758"/>
                  <a:pt x="394" y="749"/>
                  <a:pt x="401" y="743"/>
                </a:cubicBezTo>
                <a:cubicBezTo>
                  <a:pt x="403" y="740"/>
                  <a:pt x="416" y="728"/>
                  <a:pt x="423" y="721"/>
                </a:cubicBezTo>
                <a:lnTo>
                  <a:pt x="425" y="720"/>
                </a:lnTo>
                <a:lnTo>
                  <a:pt x="426" y="718"/>
                </a:lnTo>
                <a:lnTo>
                  <a:pt x="427" y="717"/>
                </a:lnTo>
                <a:lnTo>
                  <a:pt x="428" y="716"/>
                </a:lnTo>
                <a:lnTo>
                  <a:pt x="429" y="715"/>
                </a:lnTo>
                <a:cubicBezTo>
                  <a:pt x="431" y="710"/>
                  <a:pt x="436" y="708"/>
                  <a:pt x="439" y="708"/>
                </a:cubicBezTo>
                <a:lnTo>
                  <a:pt x="440" y="707"/>
                </a:lnTo>
                <a:lnTo>
                  <a:pt x="441" y="707"/>
                </a:lnTo>
                <a:lnTo>
                  <a:pt x="442" y="706"/>
                </a:lnTo>
                <a:lnTo>
                  <a:pt x="443" y="706"/>
                </a:lnTo>
                <a:cubicBezTo>
                  <a:pt x="451" y="705"/>
                  <a:pt x="459" y="692"/>
                  <a:pt x="464" y="688"/>
                </a:cubicBezTo>
                <a:cubicBezTo>
                  <a:pt x="468" y="684"/>
                  <a:pt x="473" y="679"/>
                  <a:pt x="475" y="676"/>
                </a:cubicBezTo>
                <a:lnTo>
                  <a:pt x="476" y="675"/>
                </a:lnTo>
                <a:lnTo>
                  <a:pt x="477" y="675"/>
                </a:lnTo>
                <a:lnTo>
                  <a:pt x="478" y="674"/>
                </a:lnTo>
                <a:lnTo>
                  <a:pt x="479" y="673"/>
                </a:lnTo>
                <a:lnTo>
                  <a:pt x="480" y="673"/>
                </a:lnTo>
                <a:lnTo>
                  <a:pt x="481" y="673"/>
                </a:lnTo>
                <a:lnTo>
                  <a:pt x="482" y="673"/>
                </a:lnTo>
                <a:lnTo>
                  <a:pt x="484" y="674"/>
                </a:lnTo>
                <a:lnTo>
                  <a:pt x="483" y="675"/>
                </a:lnTo>
                <a:lnTo>
                  <a:pt x="483" y="676"/>
                </a:lnTo>
                <a:lnTo>
                  <a:pt x="483" y="677"/>
                </a:lnTo>
                <a:lnTo>
                  <a:pt x="482" y="678"/>
                </a:lnTo>
                <a:lnTo>
                  <a:pt x="481" y="680"/>
                </a:lnTo>
                <a:lnTo>
                  <a:pt x="481" y="681"/>
                </a:lnTo>
                <a:lnTo>
                  <a:pt x="481" y="682"/>
                </a:lnTo>
                <a:lnTo>
                  <a:pt x="480" y="683"/>
                </a:lnTo>
                <a:lnTo>
                  <a:pt x="480" y="684"/>
                </a:lnTo>
                <a:cubicBezTo>
                  <a:pt x="486" y="677"/>
                  <a:pt x="494" y="668"/>
                  <a:pt x="497" y="660"/>
                </a:cubicBezTo>
                <a:cubicBezTo>
                  <a:pt x="501" y="651"/>
                  <a:pt x="510" y="642"/>
                  <a:pt x="516" y="636"/>
                </a:cubicBezTo>
                <a:cubicBezTo>
                  <a:pt x="524" y="630"/>
                  <a:pt x="533" y="619"/>
                  <a:pt x="537" y="611"/>
                </a:cubicBezTo>
                <a:cubicBezTo>
                  <a:pt x="540" y="605"/>
                  <a:pt x="548" y="600"/>
                  <a:pt x="550" y="599"/>
                </a:cubicBezTo>
                <a:lnTo>
                  <a:pt x="550" y="597"/>
                </a:lnTo>
                <a:lnTo>
                  <a:pt x="549" y="595"/>
                </a:lnTo>
                <a:lnTo>
                  <a:pt x="549" y="594"/>
                </a:lnTo>
                <a:lnTo>
                  <a:pt x="549" y="593"/>
                </a:lnTo>
                <a:lnTo>
                  <a:pt x="549" y="592"/>
                </a:lnTo>
                <a:lnTo>
                  <a:pt x="549" y="591"/>
                </a:lnTo>
                <a:lnTo>
                  <a:pt x="549" y="591"/>
                </a:lnTo>
                <a:lnTo>
                  <a:pt x="549" y="590"/>
                </a:lnTo>
                <a:lnTo>
                  <a:pt x="550" y="589"/>
                </a:lnTo>
                <a:lnTo>
                  <a:pt x="551" y="587"/>
                </a:lnTo>
                <a:lnTo>
                  <a:pt x="551" y="586"/>
                </a:lnTo>
                <a:lnTo>
                  <a:pt x="549" y="585"/>
                </a:lnTo>
                <a:lnTo>
                  <a:pt x="548" y="586"/>
                </a:lnTo>
                <a:lnTo>
                  <a:pt x="548" y="587"/>
                </a:lnTo>
                <a:lnTo>
                  <a:pt x="547" y="588"/>
                </a:lnTo>
                <a:lnTo>
                  <a:pt x="547" y="589"/>
                </a:lnTo>
                <a:lnTo>
                  <a:pt x="546" y="590"/>
                </a:lnTo>
                <a:lnTo>
                  <a:pt x="545" y="591"/>
                </a:lnTo>
                <a:lnTo>
                  <a:pt x="545" y="593"/>
                </a:lnTo>
                <a:lnTo>
                  <a:pt x="544" y="593"/>
                </a:lnTo>
                <a:lnTo>
                  <a:pt x="543" y="593"/>
                </a:lnTo>
                <a:lnTo>
                  <a:pt x="542" y="593"/>
                </a:lnTo>
                <a:lnTo>
                  <a:pt x="541" y="593"/>
                </a:lnTo>
                <a:lnTo>
                  <a:pt x="540" y="593"/>
                </a:lnTo>
                <a:lnTo>
                  <a:pt x="542" y="592"/>
                </a:lnTo>
                <a:lnTo>
                  <a:pt x="543" y="592"/>
                </a:lnTo>
                <a:lnTo>
                  <a:pt x="544" y="593"/>
                </a:lnTo>
                <a:lnTo>
                  <a:pt x="543" y="592"/>
                </a:lnTo>
                <a:lnTo>
                  <a:pt x="542" y="591"/>
                </a:lnTo>
                <a:lnTo>
                  <a:pt x="540" y="590"/>
                </a:lnTo>
                <a:lnTo>
                  <a:pt x="538" y="589"/>
                </a:lnTo>
                <a:cubicBezTo>
                  <a:pt x="531" y="593"/>
                  <a:pt x="527" y="601"/>
                  <a:pt x="523" y="604"/>
                </a:cubicBezTo>
                <a:cubicBezTo>
                  <a:pt x="514" y="613"/>
                  <a:pt x="503" y="626"/>
                  <a:pt x="495" y="632"/>
                </a:cubicBezTo>
                <a:lnTo>
                  <a:pt x="494" y="633"/>
                </a:lnTo>
                <a:lnTo>
                  <a:pt x="492" y="634"/>
                </a:lnTo>
                <a:lnTo>
                  <a:pt x="491" y="635"/>
                </a:lnTo>
                <a:lnTo>
                  <a:pt x="490" y="635"/>
                </a:lnTo>
                <a:lnTo>
                  <a:pt x="488" y="636"/>
                </a:lnTo>
                <a:lnTo>
                  <a:pt x="487" y="637"/>
                </a:lnTo>
                <a:lnTo>
                  <a:pt x="486" y="638"/>
                </a:lnTo>
                <a:cubicBezTo>
                  <a:pt x="483" y="644"/>
                  <a:pt x="476" y="648"/>
                  <a:pt x="474" y="650"/>
                </a:cubicBezTo>
                <a:cubicBezTo>
                  <a:pt x="471" y="652"/>
                  <a:pt x="467" y="656"/>
                  <a:pt x="466" y="657"/>
                </a:cubicBezTo>
                <a:lnTo>
                  <a:pt x="465" y="657"/>
                </a:lnTo>
                <a:lnTo>
                  <a:pt x="463" y="657"/>
                </a:lnTo>
                <a:lnTo>
                  <a:pt x="462" y="658"/>
                </a:lnTo>
                <a:lnTo>
                  <a:pt x="462" y="649"/>
                </a:lnTo>
                <a:cubicBezTo>
                  <a:pt x="460" y="650"/>
                  <a:pt x="457" y="653"/>
                  <a:pt x="457" y="653"/>
                </a:cubicBezTo>
                <a:cubicBezTo>
                  <a:pt x="452" y="657"/>
                  <a:pt x="446" y="665"/>
                  <a:pt x="446" y="670"/>
                </a:cubicBezTo>
                <a:lnTo>
                  <a:pt x="445" y="672"/>
                </a:lnTo>
                <a:lnTo>
                  <a:pt x="444" y="674"/>
                </a:lnTo>
                <a:lnTo>
                  <a:pt x="443" y="675"/>
                </a:lnTo>
                <a:lnTo>
                  <a:pt x="442" y="676"/>
                </a:lnTo>
                <a:lnTo>
                  <a:pt x="441" y="677"/>
                </a:lnTo>
                <a:lnTo>
                  <a:pt x="439" y="677"/>
                </a:lnTo>
                <a:lnTo>
                  <a:pt x="438" y="677"/>
                </a:lnTo>
                <a:lnTo>
                  <a:pt x="437" y="677"/>
                </a:lnTo>
                <a:lnTo>
                  <a:pt x="436" y="677"/>
                </a:lnTo>
                <a:lnTo>
                  <a:pt x="435" y="675"/>
                </a:lnTo>
                <a:lnTo>
                  <a:pt x="434" y="674"/>
                </a:lnTo>
                <a:lnTo>
                  <a:pt x="433" y="675"/>
                </a:lnTo>
                <a:lnTo>
                  <a:pt x="431" y="676"/>
                </a:lnTo>
                <a:lnTo>
                  <a:pt x="430" y="677"/>
                </a:lnTo>
                <a:lnTo>
                  <a:pt x="429" y="678"/>
                </a:lnTo>
                <a:lnTo>
                  <a:pt x="428" y="680"/>
                </a:lnTo>
                <a:lnTo>
                  <a:pt x="428" y="681"/>
                </a:lnTo>
                <a:lnTo>
                  <a:pt x="427" y="683"/>
                </a:lnTo>
                <a:lnTo>
                  <a:pt x="427" y="684"/>
                </a:lnTo>
                <a:lnTo>
                  <a:pt x="427" y="685"/>
                </a:lnTo>
                <a:lnTo>
                  <a:pt x="425" y="686"/>
                </a:lnTo>
                <a:lnTo>
                  <a:pt x="424" y="687"/>
                </a:lnTo>
                <a:cubicBezTo>
                  <a:pt x="416" y="689"/>
                  <a:pt x="407" y="696"/>
                  <a:pt x="402" y="701"/>
                </a:cubicBezTo>
                <a:cubicBezTo>
                  <a:pt x="396" y="708"/>
                  <a:pt x="387" y="717"/>
                  <a:pt x="381" y="720"/>
                </a:cubicBezTo>
                <a:cubicBezTo>
                  <a:pt x="375" y="723"/>
                  <a:pt x="368" y="729"/>
                  <a:pt x="365" y="732"/>
                </a:cubicBezTo>
                <a:cubicBezTo>
                  <a:pt x="362" y="734"/>
                  <a:pt x="359" y="737"/>
                  <a:pt x="357" y="738"/>
                </a:cubicBezTo>
                <a:lnTo>
                  <a:pt x="355" y="739"/>
                </a:lnTo>
                <a:lnTo>
                  <a:pt x="354" y="740"/>
                </a:lnTo>
                <a:lnTo>
                  <a:pt x="352" y="739"/>
                </a:lnTo>
                <a:lnTo>
                  <a:pt x="351" y="739"/>
                </a:lnTo>
                <a:lnTo>
                  <a:pt x="350" y="739"/>
                </a:lnTo>
                <a:lnTo>
                  <a:pt x="348" y="739"/>
                </a:lnTo>
                <a:lnTo>
                  <a:pt x="347" y="740"/>
                </a:lnTo>
                <a:lnTo>
                  <a:pt x="347" y="741"/>
                </a:lnTo>
                <a:lnTo>
                  <a:pt x="346" y="742"/>
                </a:lnTo>
                <a:lnTo>
                  <a:pt x="345" y="743"/>
                </a:lnTo>
                <a:lnTo>
                  <a:pt x="344" y="744"/>
                </a:lnTo>
                <a:lnTo>
                  <a:pt x="340" y="744"/>
                </a:lnTo>
                <a:lnTo>
                  <a:pt x="340" y="743"/>
                </a:lnTo>
                <a:lnTo>
                  <a:pt x="340" y="742"/>
                </a:lnTo>
                <a:lnTo>
                  <a:pt x="340" y="741"/>
                </a:lnTo>
                <a:lnTo>
                  <a:pt x="340" y="740"/>
                </a:lnTo>
                <a:lnTo>
                  <a:pt x="340" y="738"/>
                </a:lnTo>
                <a:lnTo>
                  <a:pt x="340" y="737"/>
                </a:lnTo>
                <a:lnTo>
                  <a:pt x="340" y="736"/>
                </a:lnTo>
                <a:lnTo>
                  <a:pt x="340" y="735"/>
                </a:lnTo>
                <a:lnTo>
                  <a:pt x="340" y="734"/>
                </a:lnTo>
                <a:lnTo>
                  <a:pt x="339" y="734"/>
                </a:lnTo>
                <a:lnTo>
                  <a:pt x="338" y="734"/>
                </a:lnTo>
                <a:lnTo>
                  <a:pt x="337" y="734"/>
                </a:lnTo>
                <a:lnTo>
                  <a:pt x="336" y="734"/>
                </a:lnTo>
                <a:lnTo>
                  <a:pt x="335" y="734"/>
                </a:lnTo>
                <a:cubicBezTo>
                  <a:pt x="329" y="734"/>
                  <a:pt x="321" y="737"/>
                  <a:pt x="317" y="741"/>
                </a:cubicBezTo>
                <a:cubicBezTo>
                  <a:pt x="307" y="750"/>
                  <a:pt x="294" y="752"/>
                  <a:pt x="283" y="753"/>
                </a:cubicBezTo>
                <a:lnTo>
                  <a:pt x="283" y="752"/>
                </a:lnTo>
                <a:lnTo>
                  <a:pt x="283" y="751"/>
                </a:lnTo>
                <a:lnTo>
                  <a:pt x="283" y="750"/>
                </a:lnTo>
                <a:lnTo>
                  <a:pt x="283" y="748"/>
                </a:lnTo>
                <a:lnTo>
                  <a:pt x="283" y="747"/>
                </a:lnTo>
                <a:lnTo>
                  <a:pt x="283" y="746"/>
                </a:lnTo>
                <a:lnTo>
                  <a:pt x="283" y="745"/>
                </a:lnTo>
                <a:lnTo>
                  <a:pt x="283" y="744"/>
                </a:lnTo>
                <a:lnTo>
                  <a:pt x="282" y="743"/>
                </a:lnTo>
                <a:lnTo>
                  <a:pt x="280" y="745"/>
                </a:lnTo>
                <a:lnTo>
                  <a:pt x="278" y="746"/>
                </a:lnTo>
                <a:lnTo>
                  <a:pt x="277" y="746"/>
                </a:lnTo>
                <a:lnTo>
                  <a:pt x="276" y="746"/>
                </a:lnTo>
                <a:lnTo>
                  <a:pt x="275" y="746"/>
                </a:lnTo>
                <a:lnTo>
                  <a:pt x="274" y="744"/>
                </a:lnTo>
                <a:lnTo>
                  <a:pt x="273" y="742"/>
                </a:lnTo>
                <a:lnTo>
                  <a:pt x="273" y="740"/>
                </a:lnTo>
                <a:lnTo>
                  <a:pt x="272" y="740"/>
                </a:lnTo>
                <a:cubicBezTo>
                  <a:pt x="270" y="741"/>
                  <a:pt x="266" y="743"/>
                  <a:pt x="265" y="743"/>
                </a:cubicBezTo>
                <a:cubicBezTo>
                  <a:pt x="266" y="738"/>
                  <a:pt x="270" y="734"/>
                  <a:pt x="272" y="734"/>
                </a:cubicBezTo>
                <a:lnTo>
                  <a:pt x="272" y="735"/>
                </a:lnTo>
                <a:lnTo>
                  <a:pt x="273" y="738"/>
                </a:lnTo>
                <a:lnTo>
                  <a:pt x="274" y="739"/>
                </a:lnTo>
                <a:cubicBezTo>
                  <a:pt x="275" y="728"/>
                  <a:pt x="284" y="721"/>
                  <a:pt x="290" y="717"/>
                </a:cubicBezTo>
                <a:lnTo>
                  <a:pt x="291" y="716"/>
                </a:lnTo>
                <a:lnTo>
                  <a:pt x="293" y="714"/>
                </a:lnTo>
                <a:lnTo>
                  <a:pt x="294" y="713"/>
                </a:lnTo>
                <a:cubicBezTo>
                  <a:pt x="294" y="711"/>
                  <a:pt x="296" y="707"/>
                  <a:pt x="296" y="707"/>
                </a:cubicBezTo>
                <a:lnTo>
                  <a:pt x="297" y="706"/>
                </a:lnTo>
                <a:lnTo>
                  <a:pt x="298" y="705"/>
                </a:lnTo>
                <a:lnTo>
                  <a:pt x="298" y="703"/>
                </a:lnTo>
                <a:lnTo>
                  <a:pt x="299" y="702"/>
                </a:lnTo>
                <a:lnTo>
                  <a:pt x="297" y="701"/>
                </a:lnTo>
                <a:lnTo>
                  <a:pt x="296" y="700"/>
                </a:lnTo>
                <a:lnTo>
                  <a:pt x="295" y="699"/>
                </a:lnTo>
                <a:lnTo>
                  <a:pt x="293" y="698"/>
                </a:lnTo>
                <a:lnTo>
                  <a:pt x="293" y="697"/>
                </a:lnTo>
                <a:cubicBezTo>
                  <a:pt x="293" y="692"/>
                  <a:pt x="296" y="687"/>
                  <a:pt x="298" y="685"/>
                </a:cubicBezTo>
                <a:cubicBezTo>
                  <a:pt x="300" y="682"/>
                  <a:pt x="302" y="677"/>
                  <a:pt x="301" y="674"/>
                </a:cubicBezTo>
                <a:lnTo>
                  <a:pt x="301" y="673"/>
                </a:lnTo>
                <a:cubicBezTo>
                  <a:pt x="297" y="676"/>
                  <a:pt x="292" y="682"/>
                  <a:pt x="291" y="684"/>
                </a:cubicBezTo>
                <a:cubicBezTo>
                  <a:pt x="288" y="687"/>
                  <a:pt x="284" y="691"/>
                  <a:pt x="283" y="692"/>
                </a:cubicBezTo>
                <a:lnTo>
                  <a:pt x="282" y="690"/>
                </a:lnTo>
                <a:lnTo>
                  <a:pt x="281" y="689"/>
                </a:lnTo>
                <a:lnTo>
                  <a:pt x="281" y="688"/>
                </a:lnTo>
                <a:lnTo>
                  <a:pt x="281" y="687"/>
                </a:lnTo>
                <a:lnTo>
                  <a:pt x="282" y="685"/>
                </a:lnTo>
                <a:lnTo>
                  <a:pt x="283" y="684"/>
                </a:lnTo>
                <a:cubicBezTo>
                  <a:pt x="284" y="682"/>
                  <a:pt x="287" y="677"/>
                  <a:pt x="288" y="676"/>
                </a:cubicBezTo>
                <a:cubicBezTo>
                  <a:pt x="291" y="672"/>
                  <a:pt x="295" y="665"/>
                  <a:pt x="297" y="662"/>
                </a:cubicBezTo>
                <a:lnTo>
                  <a:pt x="298" y="661"/>
                </a:lnTo>
                <a:lnTo>
                  <a:pt x="299" y="660"/>
                </a:lnTo>
                <a:lnTo>
                  <a:pt x="300" y="659"/>
                </a:lnTo>
                <a:lnTo>
                  <a:pt x="301" y="658"/>
                </a:lnTo>
                <a:lnTo>
                  <a:pt x="302" y="656"/>
                </a:lnTo>
                <a:lnTo>
                  <a:pt x="303" y="655"/>
                </a:lnTo>
                <a:lnTo>
                  <a:pt x="304" y="654"/>
                </a:lnTo>
                <a:cubicBezTo>
                  <a:pt x="310" y="648"/>
                  <a:pt x="315" y="639"/>
                  <a:pt x="318" y="633"/>
                </a:cubicBezTo>
                <a:cubicBezTo>
                  <a:pt x="325" y="616"/>
                  <a:pt x="339" y="600"/>
                  <a:pt x="350" y="589"/>
                </a:cubicBezTo>
                <a:lnTo>
                  <a:pt x="351" y="586"/>
                </a:lnTo>
                <a:lnTo>
                  <a:pt x="350" y="586"/>
                </a:lnTo>
                <a:lnTo>
                  <a:pt x="349" y="586"/>
                </a:lnTo>
                <a:lnTo>
                  <a:pt x="349" y="587"/>
                </a:lnTo>
                <a:lnTo>
                  <a:pt x="348" y="587"/>
                </a:lnTo>
                <a:lnTo>
                  <a:pt x="347" y="587"/>
                </a:lnTo>
                <a:lnTo>
                  <a:pt x="346" y="587"/>
                </a:lnTo>
                <a:lnTo>
                  <a:pt x="344" y="587"/>
                </a:lnTo>
                <a:lnTo>
                  <a:pt x="343" y="587"/>
                </a:lnTo>
                <a:lnTo>
                  <a:pt x="341" y="587"/>
                </a:lnTo>
                <a:lnTo>
                  <a:pt x="343" y="586"/>
                </a:lnTo>
                <a:lnTo>
                  <a:pt x="344" y="585"/>
                </a:lnTo>
                <a:lnTo>
                  <a:pt x="345" y="584"/>
                </a:lnTo>
                <a:lnTo>
                  <a:pt x="347" y="583"/>
                </a:lnTo>
                <a:cubicBezTo>
                  <a:pt x="350" y="580"/>
                  <a:pt x="355" y="576"/>
                  <a:pt x="356" y="575"/>
                </a:cubicBezTo>
                <a:lnTo>
                  <a:pt x="356" y="576"/>
                </a:lnTo>
                <a:cubicBezTo>
                  <a:pt x="362" y="572"/>
                  <a:pt x="370" y="564"/>
                  <a:pt x="373" y="558"/>
                </a:cubicBezTo>
                <a:lnTo>
                  <a:pt x="374" y="556"/>
                </a:lnTo>
                <a:lnTo>
                  <a:pt x="375" y="555"/>
                </a:lnTo>
                <a:lnTo>
                  <a:pt x="376" y="554"/>
                </a:lnTo>
                <a:cubicBezTo>
                  <a:pt x="380" y="552"/>
                  <a:pt x="384" y="546"/>
                  <a:pt x="385" y="544"/>
                </a:cubicBezTo>
                <a:lnTo>
                  <a:pt x="385" y="543"/>
                </a:lnTo>
                <a:lnTo>
                  <a:pt x="386" y="542"/>
                </a:lnTo>
                <a:lnTo>
                  <a:pt x="387" y="540"/>
                </a:lnTo>
                <a:lnTo>
                  <a:pt x="388" y="539"/>
                </a:lnTo>
                <a:lnTo>
                  <a:pt x="389" y="538"/>
                </a:lnTo>
                <a:lnTo>
                  <a:pt x="389" y="536"/>
                </a:lnTo>
                <a:cubicBezTo>
                  <a:pt x="391" y="532"/>
                  <a:pt x="396" y="528"/>
                  <a:pt x="398" y="527"/>
                </a:cubicBezTo>
                <a:lnTo>
                  <a:pt x="399" y="527"/>
                </a:lnTo>
                <a:lnTo>
                  <a:pt x="401" y="527"/>
                </a:lnTo>
                <a:lnTo>
                  <a:pt x="402" y="526"/>
                </a:lnTo>
                <a:lnTo>
                  <a:pt x="404" y="524"/>
                </a:lnTo>
                <a:cubicBezTo>
                  <a:pt x="405" y="521"/>
                  <a:pt x="408" y="516"/>
                  <a:pt x="409" y="514"/>
                </a:cubicBezTo>
                <a:lnTo>
                  <a:pt x="409" y="513"/>
                </a:lnTo>
                <a:lnTo>
                  <a:pt x="410" y="512"/>
                </a:lnTo>
                <a:lnTo>
                  <a:pt x="410" y="511"/>
                </a:lnTo>
                <a:lnTo>
                  <a:pt x="411" y="510"/>
                </a:lnTo>
                <a:lnTo>
                  <a:pt x="412" y="508"/>
                </a:lnTo>
                <a:lnTo>
                  <a:pt x="413" y="507"/>
                </a:lnTo>
                <a:lnTo>
                  <a:pt x="414" y="506"/>
                </a:lnTo>
                <a:cubicBezTo>
                  <a:pt x="423" y="501"/>
                  <a:pt x="427" y="490"/>
                  <a:pt x="427" y="484"/>
                </a:cubicBezTo>
                <a:lnTo>
                  <a:pt x="427" y="482"/>
                </a:lnTo>
                <a:lnTo>
                  <a:pt x="428" y="480"/>
                </a:lnTo>
                <a:lnTo>
                  <a:pt x="429" y="479"/>
                </a:lnTo>
                <a:lnTo>
                  <a:pt x="430" y="478"/>
                </a:lnTo>
                <a:lnTo>
                  <a:pt x="431" y="477"/>
                </a:lnTo>
                <a:lnTo>
                  <a:pt x="432" y="477"/>
                </a:lnTo>
                <a:cubicBezTo>
                  <a:pt x="431" y="465"/>
                  <a:pt x="436" y="459"/>
                  <a:pt x="445" y="457"/>
                </a:cubicBezTo>
                <a:lnTo>
                  <a:pt x="445" y="458"/>
                </a:lnTo>
                <a:cubicBezTo>
                  <a:pt x="444" y="459"/>
                  <a:pt x="442" y="463"/>
                  <a:pt x="442" y="463"/>
                </a:cubicBezTo>
                <a:cubicBezTo>
                  <a:pt x="440" y="469"/>
                  <a:pt x="436" y="475"/>
                  <a:pt x="433" y="476"/>
                </a:cubicBezTo>
                <a:lnTo>
                  <a:pt x="434" y="476"/>
                </a:lnTo>
                <a:lnTo>
                  <a:pt x="436" y="477"/>
                </a:lnTo>
                <a:lnTo>
                  <a:pt x="437" y="477"/>
                </a:lnTo>
                <a:lnTo>
                  <a:pt x="438" y="476"/>
                </a:lnTo>
                <a:lnTo>
                  <a:pt x="439" y="476"/>
                </a:lnTo>
                <a:cubicBezTo>
                  <a:pt x="448" y="470"/>
                  <a:pt x="455" y="458"/>
                  <a:pt x="460" y="452"/>
                </a:cubicBezTo>
                <a:lnTo>
                  <a:pt x="461" y="451"/>
                </a:lnTo>
                <a:lnTo>
                  <a:pt x="462" y="449"/>
                </a:lnTo>
                <a:lnTo>
                  <a:pt x="462" y="448"/>
                </a:lnTo>
                <a:lnTo>
                  <a:pt x="462" y="446"/>
                </a:lnTo>
                <a:lnTo>
                  <a:pt x="462" y="447"/>
                </a:lnTo>
                <a:lnTo>
                  <a:pt x="460" y="447"/>
                </a:lnTo>
                <a:lnTo>
                  <a:pt x="459" y="448"/>
                </a:lnTo>
                <a:lnTo>
                  <a:pt x="458" y="449"/>
                </a:lnTo>
                <a:lnTo>
                  <a:pt x="457" y="450"/>
                </a:lnTo>
                <a:lnTo>
                  <a:pt x="455" y="450"/>
                </a:lnTo>
                <a:cubicBezTo>
                  <a:pt x="450" y="451"/>
                  <a:pt x="446" y="456"/>
                  <a:pt x="445" y="458"/>
                </a:cubicBezTo>
                <a:lnTo>
                  <a:pt x="445" y="457"/>
                </a:lnTo>
                <a:lnTo>
                  <a:pt x="445" y="458"/>
                </a:lnTo>
                <a:cubicBezTo>
                  <a:pt x="445" y="454"/>
                  <a:pt x="447" y="448"/>
                  <a:pt x="448" y="447"/>
                </a:cubicBezTo>
                <a:cubicBezTo>
                  <a:pt x="463" y="429"/>
                  <a:pt x="480" y="408"/>
                  <a:pt x="492" y="392"/>
                </a:cubicBezTo>
                <a:cubicBezTo>
                  <a:pt x="496" y="388"/>
                  <a:pt x="501" y="381"/>
                  <a:pt x="504" y="378"/>
                </a:cubicBezTo>
                <a:lnTo>
                  <a:pt x="504" y="377"/>
                </a:lnTo>
                <a:lnTo>
                  <a:pt x="505" y="376"/>
                </a:lnTo>
                <a:lnTo>
                  <a:pt x="505" y="375"/>
                </a:lnTo>
                <a:lnTo>
                  <a:pt x="506" y="374"/>
                </a:lnTo>
                <a:lnTo>
                  <a:pt x="506" y="373"/>
                </a:lnTo>
                <a:cubicBezTo>
                  <a:pt x="507" y="370"/>
                  <a:pt x="510" y="366"/>
                  <a:pt x="512" y="365"/>
                </a:cubicBezTo>
                <a:cubicBezTo>
                  <a:pt x="515" y="363"/>
                  <a:pt x="520" y="358"/>
                  <a:pt x="521" y="356"/>
                </a:cubicBezTo>
                <a:lnTo>
                  <a:pt x="522" y="355"/>
                </a:lnTo>
                <a:lnTo>
                  <a:pt x="523" y="354"/>
                </a:lnTo>
                <a:lnTo>
                  <a:pt x="524" y="353"/>
                </a:lnTo>
                <a:lnTo>
                  <a:pt x="526" y="352"/>
                </a:lnTo>
                <a:lnTo>
                  <a:pt x="527" y="352"/>
                </a:lnTo>
                <a:lnTo>
                  <a:pt x="529" y="353"/>
                </a:lnTo>
                <a:cubicBezTo>
                  <a:pt x="532" y="346"/>
                  <a:pt x="548" y="325"/>
                  <a:pt x="551" y="323"/>
                </a:cubicBezTo>
                <a:lnTo>
                  <a:pt x="552" y="322"/>
                </a:lnTo>
                <a:lnTo>
                  <a:pt x="553" y="321"/>
                </a:lnTo>
                <a:lnTo>
                  <a:pt x="554" y="320"/>
                </a:lnTo>
                <a:lnTo>
                  <a:pt x="555" y="320"/>
                </a:lnTo>
                <a:lnTo>
                  <a:pt x="556" y="320"/>
                </a:lnTo>
                <a:lnTo>
                  <a:pt x="558" y="320"/>
                </a:lnTo>
                <a:lnTo>
                  <a:pt x="559" y="320"/>
                </a:lnTo>
                <a:lnTo>
                  <a:pt x="561" y="319"/>
                </a:lnTo>
                <a:lnTo>
                  <a:pt x="562" y="319"/>
                </a:lnTo>
                <a:lnTo>
                  <a:pt x="563" y="318"/>
                </a:lnTo>
                <a:lnTo>
                  <a:pt x="564" y="316"/>
                </a:lnTo>
                <a:lnTo>
                  <a:pt x="565" y="315"/>
                </a:lnTo>
                <a:lnTo>
                  <a:pt x="566" y="313"/>
                </a:lnTo>
                <a:cubicBezTo>
                  <a:pt x="570" y="306"/>
                  <a:pt x="578" y="298"/>
                  <a:pt x="584" y="296"/>
                </a:cubicBezTo>
                <a:cubicBezTo>
                  <a:pt x="588" y="294"/>
                  <a:pt x="593" y="288"/>
                  <a:pt x="595" y="286"/>
                </a:cubicBezTo>
                <a:lnTo>
                  <a:pt x="596" y="285"/>
                </a:lnTo>
                <a:cubicBezTo>
                  <a:pt x="598" y="283"/>
                  <a:pt x="600" y="280"/>
                  <a:pt x="601" y="280"/>
                </a:cubicBezTo>
                <a:cubicBezTo>
                  <a:pt x="603" y="277"/>
                  <a:pt x="607" y="272"/>
                  <a:pt x="608" y="272"/>
                </a:cubicBezTo>
                <a:cubicBezTo>
                  <a:pt x="610" y="268"/>
                  <a:pt x="614" y="266"/>
                  <a:pt x="617" y="263"/>
                </a:cubicBezTo>
                <a:cubicBezTo>
                  <a:pt x="619" y="260"/>
                  <a:pt x="623" y="256"/>
                  <a:pt x="624" y="255"/>
                </a:cubicBezTo>
                <a:lnTo>
                  <a:pt x="624" y="254"/>
                </a:lnTo>
                <a:lnTo>
                  <a:pt x="625" y="253"/>
                </a:lnTo>
                <a:lnTo>
                  <a:pt x="625" y="252"/>
                </a:lnTo>
                <a:lnTo>
                  <a:pt x="625" y="250"/>
                </a:lnTo>
                <a:lnTo>
                  <a:pt x="622" y="250"/>
                </a:lnTo>
                <a:cubicBezTo>
                  <a:pt x="621" y="255"/>
                  <a:pt x="616" y="257"/>
                  <a:pt x="614" y="258"/>
                </a:cubicBezTo>
                <a:cubicBezTo>
                  <a:pt x="612" y="260"/>
                  <a:pt x="607" y="264"/>
                  <a:pt x="606" y="264"/>
                </a:cubicBezTo>
                <a:cubicBezTo>
                  <a:pt x="604" y="266"/>
                  <a:pt x="600" y="269"/>
                  <a:pt x="600" y="270"/>
                </a:cubicBezTo>
                <a:lnTo>
                  <a:pt x="599" y="270"/>
                </a:lnTo>
                <a:lnTo>
                  <a:pt x="598" y="271"/>
                </a:lnTo>
                <a:lnTo>
                  <a:pt x="597" y="271"/>
                </a:lnTo>
                <a:lnTo>
                  <a:pt x="595" y="271"/>
                </a:lnTo>
                <a:lnTo>
                  <a:pt x="594" y="271"/>
                </a:lnTo>
                <a:lnTo>
                  <a:pt x="593" y="270"/>
                </a:lnTo>
                <a:lnTo>
                  <a:pt x="594" y="268"/>
                </a:lnTo>
                <a:lnTo>
                  <a:pt x="594" y="267"/>
                </a:lnTo>
                <a:lnTo>
                  <a:pt x="595" y="266"/>
                </a:lnTo>
                <a:cubicBezTo>
                  <a:pt x="596" y="262"/>
                  <a:pt x="601" y="259"/>
                  <a:pt x="603" y="258"/>
                </a:cubicBezTo>
                <a:lnTo>
                  <a:pt x="604" y="257"/>
                </a:lnTo>
                <a:lnTo>
                  <a:pt x="605" y="256"/>
                </a:lnTo>
                <a:lnTo>
                  <a:pt x="606" y="255"/>
                </a:lnTo>
                <a:lnTo>
                  <a:pt x="607" y="255"/>
                </a:lnTo>
                <a:lnTo>
                  <a:pt x="608" y="254"/>
                </a:lnTo>
                <a:lnTo>
                  <a:pt x="609" y="252"/>
                </a:lnTo>
                <a:lnTo>
                  <a:pt x="610" y="251"/>
                </a:lnTo>
                <a:lnTo>
                  <a:pt x="611" y="249"/>
                </a:lnTo>
                <a:cubicBezTo>
                  <a:pt x="610" y="242"/>
                  <a:pt x="616" y="239"/>
                  <a:pt x="619" y="237"/>
                </a:cubicBezTo>
                <a:lnTo>
                  <a:pt x="620" y="236"/>
                </a:lnTo>
                <a:lnTo>
                  <a:pt x="622" y="235"/>
                </a:lnTo>
                <a:lnTo>
                  <a:pt x="623" y="234"/>
                </a:lnTo>
                <a:lnTo>
                  <a:pt x="624" y="233"/>
                </a:lnTo>
                <a:lnTo>
                  <a:pt x="625" y="231"/>
                </a:lnTo>
                <a:cubicBezTo>
                  <a:pt x="633" y="220"/>
                  <a:pt x="647" y="211"/>
                  <a:pt x="656" y="204"/>
                </a:cubicBezTo>
                <a:cubicBezTo>
                  <a:pt x="659" y="202"/>
                  <a:pt x="664" y="199"/>
                  <a:pt x="666" y="197"/>
                </a:cubicBezTo>
                <a:lnTo>
                  <a:pt x="666" y="197"/>
                </a:lnTo>
                <a:lnTo>
                  <a:pt x="667" y="197"/>
                </a:lnTo>
                <a:lnTo>
                  <a:pt x="669" y="196"/>
                </a:lnTo>
                <a:lnTo>
                  <a:pt x="670" y="196"/>
                </a:lnTo>
                <a:lnTo>
                  <a:pt x="672" y="196"/>
                </a:lnTo>
                <a:cubicBezTo>
                  <a:pt x="668" y="201"/>
                  <a:pt x="666" y="206"/>
                  <a:pt x="665" y="208"/>
                </a:cubicBezTo>
                <a:lnTo>
                  <a:pt x="664" y="209"/>
                </a:lnTo>
                <a:lnTo>
                  <a:pt x="663" y="210"/>
                </a:lnTo>
                <a:lnTo>
                  <a:pt x="662" y="211"/>
                </a:lnTo>
                <a:lnTo>
                  <a:pt x="662" y="212"/>
                </a:lnTo>
                <a:lnTo>
                  <a:pt x="661" y="213"/>
                </a:lnTo>
                <a:lnTo>
                  <a:pt x="660" y="213"/>
                </a:lnTo>
                <a:lnTo>
                  <a:pt x="659" y="214"/>
                </a:lnTo>
                <a:lnTo>
                  <a:pt x="659" y="216"/>
                </a:lnTo>
                <a:lnTo>
                  <a:pt x="658" y="217"/>
                </a:lnTo>
                <a:lnTo>
                  <a:pt x="658" y="218"/>
                </a:lnTo>
                <a:lnTo>
                  <a:pt x="658" y="220"/>
                </a:lnTo>
                <a:cubicBezTo>
                  <a:pt x="667" y="217"/>
                  <a:pt x="673" y="210"/>
                  <a:pt x="679" y="204"/>
                </a:cubicBezTo>
                <a:lnTo>
                  <a:pt x="680" y="203"/>
                </a:lnTo>
                <a:lnTo>
                  <a:pt x="681" y="202"/>
                </a:lnTo>
                <a:lnTo>
                  <a:pt x="682" y="201"/>
                </a:lnTo>
                <a:lnTo>
                  <a:pt x="681" y="200"/>
                </a:lnTo>
                <a:lnTo>
                  <a:pt x="681" y="199"/>
                </a:lnTo>
                <a:lnTo>
                  <a:pt x="681" y="198"/>
                </a:lnTo>
                <a:lnTo>
                  <a:pt x="680" y="197"/>
                </a:lnTo>
                <a:cubicBezTo>
                  <a:pt x="679" y="195"/>
                  <a:pt x="678" y="191"/>
                  <a:pt x="678" y="191"/>
                </a:cubicBezTo>
                <a:lnTo>
                  <a:pt x="678" y="190"/>
                </a:lnTo>
                <a:lnTo>
                  <a:pt x="678" y="188"/>
                </a:lnTo>
                <a:lnTo>
                  <a:pt x="679" y="187"/>
                </a:lnTo>
                <a:lnTo>
                  <a:pt x="679" y="186"/>
                </a:lnTo>
                <a:cubicBezTo>
                  <a:pt x="684" y="180"/>
                  <a:pt x="693" y="175"/>
                  <a:pt x="698" y="171"/>
                </a:cubicBezTo>
                <a:cubicBezTo>
                  <a:pt x="701" y="169"/>
                  <a:pt x="707" y="166"/>
                  <a:pt x="708" y="165"/>
                </a:cubicBezTo>
                <a:lnTo>
                  <a:pt x="709" y="164"/>
                </a:lnTo>
                <a:lnTo>
                  <a:pt x="710" y="164"/>
                </a:lnTo>
                <a:lnTo>
                  <a:pt x="711" y="164"/>
                </a:lnTo>
                <a:lnTo>
                  <a:pt x="713" y="164"/>
                </a:lnTo>
                <a:lnTo>
                  <a:pt x="714" y="163"/>
                </a:lnTo>
                <a:lnTo>
                  <a:pt x="715" y="163"/>
                </a:lnTo>
                <a:lnTo>
                  <a:pt x="716" y="163"/>
                </a:lnTo>
                <a:lnTo>
                  <a:pt x="717" y="162"/>
                </a:lnTo>
                <a:lnTo>
                  <a:pt x="718" y="162"/>
                </a:lnTo>
                <a:lnTo>
                  <a:pt x="719" y="161"/>
                </a:lnTo>
                <a:cubicBezTo>
                  <a:pt x="721" y="157"/>
                  <a:pt x="725" y="154"/>
                  <a:pt x="726" y="154"/>
                </a:cubicBezTo>
                <a:lnTo>
                  <a:pt x="727" y="153"/>
                </a:lnTo>
                <a:lnTo>
                  <a:pt x="727" y="152"/>
                </a:lnTo>
                <a:lnTo>
                  <a:pt x="726" y="152"/>
                </a:lnTo>
                <a:lnTo>
                  <a:pt x="724" y="151"/>
                </a:lnTo>
                <a:cubicBezTo>
                  <a:pt x="732" y="143"/>
                  <a:pt x="735" y="143"/>
                  <a:pt x="742" y="141"/>
                </a:cubicBezTo>
                <a:lnTo>
                  <a:pt x="743" y="141"/>
                </a:lnTo>
                <a:lnTo>
                  <a:pt x="744" y="141"/>
                </a:lnTo>
                <a:lnTo>
                  <a:pt x="745" y="141"/>
                </a:lnTo>
                <a:lnTo>
                  <a:pt x="747" y="140"/>
                </a:lnTo>
                <a:lnTo>
                  <a:pt x="748" y="140"/>
                </a:lnTo>
                <a:lnTo>
                  <a:pt x="749" y="138"/>
                </a:lnTo>
                <a:lnTo>
                  <a:pt x="749" y="137"/>
                </a:lnTo>
                <a:lnTo>
                  <a:pt x="750" y="135"/>
                </a:lnTo>
                <a:lnTo>
                  <a:pt x="749" y="132"/>
                </a:lnTo>
                <a:lnTo>
                  <a:pt x="746" y="132"/>
                </a:lnTo>
                <a:cubicBezTo>
                  <a:pt x="743" y="133"/>
                  <a:pt x="739" y="134"/>
                  <a:pt x="738" y="135"/>
                </a:cubicBezTo>
                <a:lnTo>
                  <a:pt x="737" y="135"/>
                </a:lnTo>
                <a:lnTo>
                  <a:pt x="736" y="136"/>
                </a:lnTo>
                <a:lnTo>
                  <a:pt x="734" y="136"/>
                </a:lnTo>
                <a:lnTo>
                  <a:pt x="733" y="136"/>
                </a:lnTo>
                <a:lnTo>
                  <a:pt x="732" y="137"/>
                </a:lnTo>
                <a:cubicBezTo>
                  <a:pt x="770" y="99"/>
                  <a:pt x="753" y="120"/>
                  <a:pt x="768" y="107"/>
                </a:cubicBezTo>
                <a:cubicBezTo>
                  <a:pt x="771" y="106"/>
                  <a:pt x="775" y="103"/>
                  <a:pt x="775" y="103"/>
                </a:cubicBezTo>
                <a:cubicBezTo>
                  <a:pt x="783" y="98"/>
                  <a:pt x="792" y="93"/>
                  <a:pt x="799" y="90"/>
                </a:cubicBezTo>
                <a:cubicBezTo>
                  <a:pt x="806" y="87"/>
                  <a:pt x="815" y="83"/>
                  <a:pt x="819" y="79"/>
                </a:cubicBezTo>
                <a:cubicBezTo>
                  <a:pt x="828" y="70"/>
                  <a:pt x="843" y="65"/>
                  <a:pt x="852" y="61"/>
                </a:cubicBezTo>
                <a:cubicBezTo>
                  <a:pt x="859" y="58"/>
                  <a:pt x="865" y="56"/>
                  <a:pt x="872" y="53"/>
                </a:cubicBezTo>
                <a:cubicBezTo>
                  <a:pt x="878" y="51"/>
                  <a:pt x="885" y="48"/>
                  <a:pt x="890" y="46"/>
                </a:cubicBezTo>
                <a:cubicBezTo>
                  <a:pt x="896" y="43"/>
                  <a:pt x="906" y="40"/>
                  <a:pt x="911" y="40"/>
                </a:cubicBezTo>
                <a:lnTo>
                  <a:pt x="912" y="42"/>
                </a:lnTo>
                <a:lnTo>
                  <a:pt x="912" y="44"/>
                </a:lnTo>
                <a:lnTo>
                  <a:pt x="913" y="45"/>
                </a:lnTo>
                <a:lnTo>
                  <a:pt x="914" y="45"/>
                </a:lnTo>
                <a:lnTo>
                  <a:pt x="916" y="45"/>
                </a:lnTo>
                <a:lnTo>
                  <a:pt x="917" y="45"/>
                </a:lnTo>
                <a:cubicBezTo>
                  <a:pt x="920" y="43"/>
                  <a:pt x="925" y="42"/>
                  <a:pt x="926" y="42"/>
                </a:cubicBezTo>
                <a:cubicBezTo>
                  <a:pt x="932" y="41"/>
                  <a:pt x="940" y="38"/>
                  <a:pt x="943" y="34"/>
                </a:cubicBezTo>
                <a:lnTo>
                  <a:pt x="944" y="34"/>
                </a:lnTo>
                <a:lnTo>
                  <a:pt x="945" y="33"/>
                </a:lnTo>
                <a:lnTo>
                  <a:pt x="947" y="33"/>
                </a:lnTo>
                <a:lnTo>
                  <a:pt x="948" y="33"/>
                </a:lnTo>
                <a:lnTo>
                  <a:pt x="949" y="32"/>
                </a:lnTo>
                <a:lnTo>
                  <a:pt x="950" y="33"/>
                </a:lnTo>
                <a:lnTo>
                  <a:pt x="952" y="33"/>
                </a:lnTo>
                <a:cubicBezTo>
                  <a:pt x="955" y="33"/>
                  <a:pt x="961" y="31"/>
                  <a:pt x="963" y="30"/>
                </a:cubicBezTo>
                <a:cubicBezTo>
                  <a:pt x="965" y="28"/>
                  <a:pt x="972" y="27"/>
                  <a:pt x="974" y="27"/>
                </a:cubicBezTo>
                <a:cubicBezTo>
                  <a:pt x="981" y="27"/>
                  <a:pt x="990" y="24"/>
                  <a:pt x="993" y="22"/>
                </a:cubicBezTo>
                <a:cubicBezTo>
                  <a:pt x="995" y="22"/>
                  <a:pt x="999" y="23"/>
                  <a:pt x="1000" y="23"/>
                </a:cubicBezTo>
                <a:cubicBezTo>
                  <a:pt x="1003" y="24"/>
                  <a:pt x="1007" y="25"/>
                  <a:pt x="1008" y="25"/>
                </a:cubicBezTo>
                <a:lnTo>
                  <a:pt x="1009" y="25"/>
                </a:lnTo>
                <a:lnTo>
                  <a:pt x="1010" y="24"/>
                </a:lnTo>
                <a:lnTo>
                  <a:pt x="1011" y="24"/>
                </a:lnTo>
                <a:cubicBezTo>
                  <a:pt x="1013" y="24"/>
                  <a:pt x="1018" y="23"/>
                  <a:pt x="1018" y="23"/>
                </a:cubicBezTo>
                <a:cubicBezTo>
                  <a:pt x="1022" y="22"/>
                  <a:pt x="1028" y="21"/>
                  <a:pt x="1030" y="20"/>
                </a:cubicBezTo>
                <a:cubicBezTo>
                  <a:pt x="1037" y="17"/>
                  <a:pt x="1047" y="17"/>
                  <a:pt x="1053" y="17"/>
                </a:cubicBezTo>
                <a:cubicBezTo>
                  <a:pt x="1063" y="17"/>
                  <a:pt x="1073" y="18"/>
                  <a:pt x="1083" y="19"/>
                </a:cubicBezTo>
                <a:cubicBezTo>
                  <a:pt x="1094" y="21"/>
                  <a:pt x="1108" y="22"/>
                  <a:pt x="1118" y="23"/>
                </a:cubicBezTo>
                <a:lnTo>
                  <a:pt x="1119" y="23"/>
                </a:lnTo>
                <a:lnTo>
                  <a:pt x="1120" y="23"/>
                </a:lnTo>
                <a:lnTo>
                  <a:pt x="1121" y="23"/>
                </a:lnTo>
                <a:lnTo>
                  <a:pt x="1122" y="23"/>
                </a:lnTo>
                <a:cubicBezTo>
                  <a:pt x="1128" y="23"/>
                  <a:pt x="1135" y="25"/>
                  <a:pt x="1138" y="29"/>
                </a:cubicBezTo>
                <a:lnTo>
                  <a:pt x="1139" y="29"/>
                </a:lnTo>
                <a:lnTo>
                  <a:pt x="1141" y="30"/>
                </a:lnTo>
                <a:lnTo>
                  <a:pt x="1142" y="30"/>
                </a:lnTo>
                <a:lnTo>
                  <a:pt x="1143" y="30"/>
                </a:lnTo>
                <a:lnTo>
                  <a:pt x="1144" y="31"/>
                </a:lnTo>
                <a:lnTo>
                  <a:pt x="1146" y="31"/>
                </a:lnTo>
                <a:cubicBezTo>
                  <a:pt x="1148" y="31"/>
                  <a:pt x="1152" y="31"/>
                  <a:pt x="1153" y="31"/>
                </a:cubicBezTo>
                <a:cubicBezTo>
                  <a:pt x="1156" y="31"/>
                  <a:pt x="1160" y="32"/>
                  <a:pt x="1161" y="32"/>
                </a:cubicBezTo>
                <a:lnTo>
                  <a:pt x="1162" y="32"/>
                </a:lnTo>
                <a:lnTo>
                  <a:pt x="1163" y="32"/>
                </a:lnTo>
                <a:lnTo>
                  <a:pt x="1164" y="32"/>
                </a:lnTo>
                <a:lnTo>
                  <a:pt x="1165" y="32"/>
                </a:lnTo>
                <a:lnTo>
                  <a:pt x="1166" y="32"/>
                </a:lnTo>
                <a:lnTo>
                  <a:pt x="1167" y="32"/>
                </a:lnTo>
                <a:lnTo>
                  <a:pt x="1168" y="33"/>
                </a:lnTo>
                <a:lnTo>
                  <a:pt x="1169" y="33"/>
                </a:lnTo>
                <a:lnTo>
                  <a:pt x="1170" y="33"/>
                </a:lnTo>
                <a:lnTo>
                  <a:pt x="1171" y="33"/>
                </a:lnTo>
                <a:lnTo>
                  <a:pt x="1172" y="33"/>
                </a:lnTo>
                <a:lnTo>
                  <a:pt x="1173" y="32"/>
                </a:lnTo>
                <a:cubicBezTo>
                  <a:pt x="1167" y="29"/>
                  <a:pt x="1160" y="22"/>
                  <a:pt x="1157" y="18"/>
                </a:cubicBezTo>
                <a:close/>
                <a:moveTo>
                  <a:pt x="205" y="788"/>
                </a:moveTo>
                <a:lnTo>
                  <a:pt x="203" y="786"/>
                </a:lnTo>
                <a:lnTo>
                  <a:pt x="205" y="785"/>
                </a:lnTo>
                <a:lnTo>
                  <a:pt x="206" y="783"/>
                </a:lnTo>
                <a:lnTo>
                  <a:pt x="208" y="784"/>
                </a:lnTo>
                <a:lnTo>
                  <a:pt x="205" y="788"/>
                </a:lnTo>
                <a:close/>
                <a:moveTo>
                  <a:pt x="514" y="618"/>
                </a:moveTo>
                <a:cubicBezTo>
                  <a:pt x="520" y="616"/>
                  <a:pt x="525" y="608"/>
                  <a:pt x="527" y="606"/>
                </a:cubicBezTo>
                <a:lnTo>
                  <a:pt x="528" y="605"/>
                </a:lnTo>
                <a:lnTo>
                  <a:pt x="529" y="604"/>
                </a:lnTo>
                <a:lnTo>
                  <a:pt x="529" y="602"/>
                </a:lnTo>
                <a:lnTo>
                  <a:pt x="530" y="605"/>
                </a:lnTo>
                <a:cubicBezTo>
                  <a:pt x="530" y="610"/>
                  <a:pt x="525" y="614"/>
                  <a:pt x="524" y="615"/>
                </a:cubicBezTo>
                <a:lnTo>
                  <a:pt x="523" y="616"/>
                </a:lnTo>
                <a:lnTo>
                  <a:pt x="522" y="617"/>
                </a:lnTo>
                <a:lnTo>
                  <a:pt x="521" y="618"/>
                </a:lnTo>
                <a:lnTo>
                  <a:pt x="520" y="618"/>
                </a:lnTo>
                <a:lnTo>
                  <a:pt x="519" y="618"/>
                </a:lnTo>
                <a:lnTo>
                  <a:pt x="518" y="618"/>
                </a:lnTo>
                <a:lnTo>
                  <a:pt x="516" y="618"/>
                </a:lnTo>
                <a:lnTo>
                  <a:pt x="515" y="618"/>
                </a:lnTo>
                <a:lnTo>
                  <a:pt x="514" y="618"/>
                </a:lnTo>
                <a:close/>
                <a:moveTo>
                  <a:pt x="529" y="602"/>
                </a:moveTo>
                <a:lnTo>
                  <a:pt x="532" y="602"/>
                </a:lnTo>
                <a:lnTo>
                  <a:pt x="533" y="602"/>
                </a:lnTo>
                <a:lnTo>
                  <a:pt x="532" y="602"/>
                </a:lnTo>
                <a:lnTo>
                  <a:pt x="531" y="603"/>
                </a:lnTo>
                <a:lnTo>
                  <a:pt x="529" y="602"/>
                </a:lnTo>
                <a:close/>
                <a:moveTo>
                  <a:pt x="514" y="618"/>
                </a:moveTo>
                <a:lnTo>
                  <a:pt x="515" y="619"/>
                </a:lnTo>
                <a:lnTo>
                  <a:pt x="515" y="620"/>
                </a:lnTo>
                <a:lnTo>
                  <a:pt x="515" y="621"/>
                </a:lnTo>
                <a:lnTo>
                  <a:pt x="516" y="623"/>
                </a:lnTo>
                <a:lnTo>
                  <a:pt x="516" y="624"/>
                </a:lnTo>
                <a:lnTo>
                  <a:pt x="515" y="624"/>
                </a:lnTo>
                <a:lnTo>
                  <a:pt x="515" y="623"/>
                </a:lnTo>
                <a:lnTo>
                  <a:pt x="515" y="622"/>
                </a:lnTo>
                <a:lnTo>
                  <a:pt x="515" y="620"/>
                </a:lnTo>
                <a:lnTo>
                  <a:pt x="514" y="619"/>
                </a:lnTo>
                <a:lnTo>
                  <a:pt x="514" y="618"/>
                </a:lnTo>
                <a:close/>
                <a:moveTo>
                  <a:pt x="460" y="675"/>
                </a:moveTo>
                <a:lnTo>
                  <a:pt x="462" y="676"/>
                </a:lnTo>
                <a:lnTo>
                  <a:pt x="460" y="677"/>
                </a:lnTo>
                <a:lnTo>
                  <a:pt x="460" y="679"/>
                </a:lnTo>
                <a:lnTo>
                  <a:pt x="459" y="678"/>
                </a:lnTo>
                <a:lnTo>
                  <a:pt x="459" y="677"/>
                </a:lnTo>
                <a:lnTo>
                  <a:pt x="460" y="675"/>
                </a:lnTo>
                <a:close/>
                <a:moveTo>
                  <a:pt x="406" y="712"/>
                </a:moveTo>
                <a:lnTo>
                  <a:pt x="406" y="711"/>
                </a:lnTo>
                <a:lnTo>
                  <a:pt x="407" y="710"/>
                </a:lnTo>
                <a:cubicBezTo>
                  <a:pt x="412" y="705"/>
                  <a:pt x="419" y="700"/>
                  <a:pt x="423" y="700"/>
                </a:cubicBezTo>
                <a:cubicBezTo>
                  <a:pt x="422" y="705"/>
                  <a:pt x="417" y="708"/>
                  <a:pt x="416" y="708"/>
                </a:cubicBezTo>
                <a:cubicBezTo>
                  <a:pt x="413" y="710"/>
                  <a:pt x="411" y="714"/>
                  <a:pt x="411" y="715"/>
                </a:cubicBezTo>
                <a:cubicBezTo>
                  <a:pt x="409" y="719"/>
                  <a:pt x="405" y="724"/>
                  <a:pt x="403" y="725"/>
                </a:cubicBezTo>
                <a:cubicBezTo>
                  <a:pt x="404" y="714"/>
                  <a:pt x="404" y="714"/>
                  <a:pt x="406" y="712"/>
                </a:cubicBezTo>
                <a:close/>
                <a:moveTo>
                  <a:pt x="289" y="765"/>
                </a:moveTo>
                <a:lnTo>
                  <a:pt x="289" y="766"/>
                </a:lnTo>
                <a:lnTo>
                  <a:pt x="291" y="766"/>
                </a:lnTo>
                <a:lnTo>
                  <a:pt x="289" y="767"/>
                </a:lnTo>
                <a:lnTo>
                  <a:pt x="288" y="767"/>
                </a:lnTo>
                <a:lnTo>
                  <a:pt x="287" y="767"/>
                </a:lnTo>
                <a:lnTo>
                  <a:pt x="286" y="767"/>
                </a:lnTo>
                <a:lnTo>
                  <a:pt x="289" y="765"/>
                </a:lnTo>
                <a:close/>
                <a:moveTo>
                  <a:pt x="275" y="678"/>
                </a:moveTo>
                <a:lnTo>
                  <a:pt x="276" y="679"/>
                </a:lnTo>
                <a:lnTo>
                  <a:pt x="277" y="679"/>
                </a:lnTo>
                <a:lnTo>
                  <a:pt x="275" y="682"/>
                </a:lnTo>
                <a:lnTo>
                  <a:pt x="274" y="681"/>
                </a:lnTo>
                <a:lnTo>
                  <a:pt x="274" y="680"/>
                </a:lnTo>
                <a:lnTo>
                  <a:pt x="275" y="678"/>
                </a:lnTo>
                <a:close/>
                <a:moveTo>
                  <a:pt x="265" y="710"/>
                </a:moveTo>
                <a:lnTo>
                  <a:pt x="264" y="711"/>
                </a:lnTo>
                <a:lnTo>
                  <a:pt x="263" y="712"/>
                </a:lnTo>
                <a:lnTo>
                  <a:pt x="262" y="712"/>
                </a:lnTo>
                <a:lnTo>
                  <a:pt x="261" y="713"/>
                </a:lnTo>
                <a:lnTo>
                  <a:pt x="260" y="713"/>
                </a:lnTo>
                <a:lnTo>
                  <a:pt x="258" y="712"/>
                </a:lnTo>
                <a:lnTo>
                  <a:pt x="257" y="711"/>
                </a:lnTo>
                <a:lnTo>
                  <a:pt x="257" y="710"/>
                </a:lnTo>
                <a:lnTo>
                  <a:pt x="258" y="709"/>
                </a:lnTo>
                <a:lnTo>
                  <a:pt x="258" y="706"/>
                </a:lnTo>
                <a:lnTo>
                  <a:pt x="259" y="705"/>
                </a:lnTo>
                <a:cubicBezTo>
                  <a:pt x="263" y="699"/>
                  <a:pt x="271" y="691"/>
                  <a:pt x="278" y="688"/>
                </a:cubicBezTo>
                <a:cubicBezTo>
                  <a:pt x="276" y="696"/>
                  <a:pt x="271" y="703"/>
                  <a:pt x="268" y="706"/>
                </a:cubicBezTo>
                <a:lnTo>
                  <a:pt x="267" y="707"/>
                </a:lnTo>
                <a:lnTo>
                  <a:pt x="267" y="708"/>
                </a:lnTo>
                <a:lnTo>
                  <a:pt x="266" y="709"/>
                </a:lnTo>
                <a:lnTo>
                  <a:pt x="265" y="709"/>
                </a:lnTo>
                <a:lnTo>
                  <a:pt x="265" y="710"/>
                </a:lnTo>
                <a:close/>
                <a:moveTo>
                  <a:pt x="564" y="305"/>
                </a:moveTo>
                <a:cubicBezTo>
                  <a:pt x="564" y="307"/>
                  <a:pt x="562" y="311"/>
                  <a:pt x="562" y="311"/>
                </a:cubicBezTo>
                <a:lnTo>
                  <a:pt x="561" y="312"/>
                </a:lnTo>
                <a:lnTo>
                  <a:pt x="560" y="313"/>
                </a:lnTo>
                <a:lnTo>
                  <a:pt x="559" y="313"/>
                </a:lnTo>
                <a:lnTo>
                  <a:pt x="559" y="312"/>
                </a:lnTo>
                <a:lnTo>
                  <a:pt x="559" y="310"/>
                </a:lnTo>
                <a:lnTo>
                  <a:pt x="559" y="309"/>
                </a:lnTo>
                <a:lnTo>
                  <a:pt x="560" y="308"/>
                </a:lnTo>
                <a:lnTo>
                  <a:pt x="560" y="307"/>
                </a:lnTo>
                <a:lnTo>
                  <a:pt x="561" y="306"/>
                </a:lnTo>
                <a:lnTo>
                  <a:pt x="562" y="305"/>
                </a:lnTo>
                <a:lnTo>
                  <a:pt x="564" y="305"/>
                </a:lnTo>
                <a:close/>
                <a:moveTo>
                  <a:pt x="564" y="304"/>
                </a:moveTo>
                <a:cubicBezTo>
                  <a:pt x="566" y="296"/>
                  <a:pt x="570" y="293"/>
                  <a:pt x="577" y="290"/>
                </a:cubicBezTo>
                <a:lnTo>
                  <a:pt x="576" y="291"/>
                </a:lnTo>
                <a:lnTo>
                  <a:pt x="575" y="293"/>
                </a:lnTo>
                <a:lnTo>
                  <a:pt x="574" y="294"/>
                </a:lnTo>
                <a:cubicBezTo>
                  <a:pt x="572" y="299"/>
                  <a:pt x="567" y="303"/>
                  <a:pt x="564" y="304"/>
                </a:cubicBezTo>
                <a:close/>
                <a:moveTo>
                  <a:pt x="634" y="198"/>
                </a:moveTo>
                <a:lnTo>
                  <a:pt x="632" y="197"/>
                </a:lnTo>
                <a:lnTo>
                  <a:pt x="632" y="196"/>
                </a:lnTo>
                <a:lnTo>
                  <a:pt x="633" y="196"/>
                </a:lnTo>
                <a:lnTo>
                  <a:pt x="634" y="197"/>
                </a:lnTo>
                <a:lnTo>
                  <a:pt x="634" y="198"/>
                </a:lnTo>
                <a:close/>
                <a:moveTo>
                  <a:pt x="652" y="183"/>
                </a:moveTo>
                <a:lnTo>
                  <a:pt x="651" y="183"/>
                </a:lnTo>
                <a:lnTo>
                  <a:pt x="652" y="181"/>
                </a:lnTo>
                <a:lnTo>
                  <a:pt x="652" y="181"/>
                </a:lnTo>
                <a:lnTo>
                  <a:pt x="653" y="181"/>
                </a:lnTo>
                <a:lnTo>
                  <a:pt x="653" y="182"/>
                </a:lnTo>
                <a:lnTo>
                  <a:pt x="652" y="183"/>
                </a:lnTo>
                <a:close/>
                <a:moveTo>
                  <a:pt x="651" y="183"/>
                </a:moveTo>
                <a:lnTo>
                  <a:pt x="651" y="186"/>
                </a:lnTo>
                <a:cubicBezTo>
                  <a:pt x="649" y="191"/>
                  <a:pt x="642" y="194"/>
                  <a:pt x="639" y="196"/>
                </a:cubicBezTo>
                <a:cubicBezTo>
                  <a:pt x="640" y="190"/>
                  <a:pt x="644" y="187"/>
                  <a:pt x="651" y="183"/>
                </a:cubicBezTo>
                <a:close/>
                <a:moveTo>
                  <a:pt x="690" y="144"/>
                </a:moveTo>
                <a:lnTo>
                  <a:pt x="689" y="144"/>
                </a:lnTo>
                <a:lnTo>
                  <a:pt x="688" y="143"/>
                </a:lnTo>
                <a:lnTo>
                  <a:pt x="689" y="143"/>
                </a:lnTo>
                <a:lnTo>
                  <a:pt x="690" y="144"/>
                </a:lnTo>
                <a:close/>
                <a:moveTo>
                  <a:pt x="690" y="144"/>
                </a:moveTo>
                <a:lnTo>
                  <a:pt x="690" y="142"/>
                </a:lnTo>
                <a:lnTo>
                  <a:pt x="690" y="143"/>
                </a:lnTo>
                <a:lnTo>
                  <a:pt x="691" y="143"/>
                </a:lnTo>
                <a:lnTo>
                  <a:pt x="690" y="143"/>
                </a:lnTo>
                <a:lnTo>
                  <a:pt x="690" y="144"/>
                </a:lnTo>
                <a:close/>
                <a:moveTo>
                  <a:pt x="710" y="148"/>
                </a:moveTo>
                <a:cubicBezTo>
                  <a:pt x="713" y="144"/>
                  <a:pt x="720" y="142"/>
                  <a:pt x="725" y="140"/>
                </a:cubicBezTo>
                <a:lnTo>
                  <a:pt x="724" y="142"/>
                </a:lnTo>
                <a:cubicBezTo>
                  <a:pt x="720" y="146"/>
                  <a:pt x="715" y="149"/>
                  <a:pt x="711" y="149"/>
                </a:cubicBezTo>
                <a:lnTo>
                  <a:pt x="710" y="148"/>
                </a:lnTo>
                <a:close/>
                <a:moveTo>
                  <a:pt x="763" y="101"/>
                </a:moveTo>
                <a:lnTo>
                  <a:pt x="763" y="99"/>
                </a:lnTo>
                <a:lnTo>
                  <a:pt x="764" y="100"/>
                </a:lnTo>
                <a:lnTo>
                  <a:pt x="765" y="100"/>
                </a:lnTo>
                <a:lnTo>
                  <a:pt x="763" y="101"/>
                </a:lnTo>
                <a:close/>
                <a:moveTo>
                  <a:pt x="1035" y="9"/>
                </a:moveTo>
                <a:lnTo>
                  <a:pt x="1035" y="7"/>
                </a:lnTo>
                <a:lnTo>
                  <a:pt x="1036" y="6"/>
                </a:lnTo>
                <a:lnTo>
                  <a:pt x="1037" y="8"/>
                </a:lnTo>
                <a:lnTo>
                  <a:pt x="1036" y="9"/>
                </a:lnTo>
                <a:lnTo>
                  <a:pt x="1035" y="9"/>
                </a:lnTo>
                <a:close/>
                <a:moveTo>
                  <a:pt x="634" y="566"/>
                </a:moveTo>
                <a:lnTo>
                  <a:pt x="634" y="565"/>
                </a:lnTo>
                <a:lnTo>
                  <a:pt x="634" y="564"/>
                </a:lnTo>
                <a:cubicBezTo>
                  <a:pt x="633" y="560"/>
                  <a:pt x="637" y="557"/>
                  <a:pt x="638" y="555"/>
                </a:cubicBezTo>
                <a:lnTo>
                  <a:pt x="640" y="557"/>
                </a:lnTo>
                <a:lnTo>
                  <a:pt x="642" y="559"/>
                </a:lnTo>
                <a:lnTo>
                  <a:pt x="643" y="558"/>
                </a:lnTo>
                <a:lnTo>
                  <a:pt x="644" y="557"/>
                </a:lnTo>
                <a:lnTo>
                  <a:pt x="644" y="556"/>
                </a:lnTo>
                <a:lnTo>
                  <a:pt x="645" y="555"/>
                </a:lnTo>
                <a:lnTo>
                  <a:pt x="646" y="555"/>
                </a:lnTo>
                <a:lnTo>
                  <a:pt x="647" y="554"/>
                </a:lnTo>
                <a:lnTo>
                  <a:pt x="647" y="553"/>
                </a:lnTo>
                <a:lnTo>
                  <a:pt x="647" y="552"/>
                </a:lnTo>
                <a:lnTo>
                  <a:pt x="647" y="550"/>
                </a:lnTo>
                <a:lnTo>
                  <a:pt x="647" y="549"/>
                </a:lnTo>
                <a:lnTo>
                  <a:pt x="646" y="547"/>
                </a:lnTo>
                <a:lnTo>
                  <a:pt x="646" y="545"/>
                </a:lnTo>
                <a:cubicBezTo>
                  <a:pt x="650" y="542"/>
                  <a:pt x="651" y="536"/>
                  <a:pt x="652" y="534"/>
                </a:cubicBezTo>
                <a:cubicBezTo>
                  <a:pt x="652" y="532"/>
                  <a:pt x="654" y="528"/>
                  <a:pt x="654" y="527"/>
                </a:cubicBezTo>
                <a:lnTo>
                  <a:pt x="654" y="526"/>
                </a:lnTo>
                <a:lnTo>
                  <a:pt x="655" y="525"/>
                </a:lnTo>
                <a:lnTo>
                  <a:pt x="655" y="524"/>
                </a:lnTo>
                <a:cubicBezTo>
                  <a:pt x="657" y="519"/>
                  <a:pt x="662" y="513"/>
                  <a:pt x="665" y="512"/>
                </a:cubicBezTo>
                <a:lnTo>
                  <a:pt x="666" y="511"/>
                </a:lnTo>
                <a:lnTo>
                  <a:pt x="667" y="509"/>
                </a:lnTo>
                <a:lnTo>
                  <a:pt x="668" y="508"/>
                </a:lnTo>
                <a:lnTo>
                  <a:pt x="669" y="507"/>
                </a:lnTo>
                <a:lnTo>
                  <a:pt x="670" y="505"/>
                </a:lnTo>
                <a:cubicBezTo>
                  <a:pt x="674" y="499"/>
                  <a:pt x="680" y="491"/>
                  <a:pt x="682" y="487"/>
                </a:cubicBezTo>
                <a:cubicBezTo>
                  <a:pt x="689" y="476"/>
                  <a:pt x="702" y="459"/>
                  <a:pt x="713" y="451"/>
                </a:cubicBezTo>
                <a:cubicBezTo>
                  <a:pt x="715" y="449"/>
                  <a:pt x="717" y="445"/>
                  <a:pt x="718" y="444"/>
                </a:cubicBezTo>
                <a:lnTo>
                  <a:pt x="719" y="443"/>
                </a:lnTo>
                <a:lnTo>
                  <a:pt x="719" y="442"/>
                </a:lnTo>
                <a:lnTo>
                  <a:pt x="720" y="441"/>
                </a:lnTo>
                <a:cubicBezTo>
                  <a:pt x="723" y="438"/>
                  <a:pt x="727" y="431"/>
                  <a:pt x="728" y="429"/>
                </a:cubicBezTo>
                <a:cubicBezTo>
                  <a:pt x="735" y="422"/>
                  <a:pt x="741" y="415"/>
                  <a:pt x="748" y="408"/>
                </a:cubicBezTo>
                <a:cubicBezTo>
                  <a:pt x="757" y="397"/>
                  <a:pt x="769" y="384"/>
                  <a:pt x="779" y="376"/>
                </a:cubicBezTo>
                <a:cubicBezTo>
                  <a:pt x="787" y="368"/>
                  <a:pt x="798" y="357"/>
                  <a:pt x="804" y="350"/>
                </a:cubicBezTo>
                <a:cubicBezTo>
                  <a:pt x="816" y="339"/>
                  <a:pt x="828" y="324"/>
                  <a:pt x="836" y="312"/>
                </a:cubicBezTo>
                <a:cubicBezTo>
                  <a:pt x="841" y="305"/>
                  <a:pt x="850" y="299"/>
                  <a:pt x="855" y="297"/>
                </a:cubicBezTo>
                <a:lnTo>
                  <a:pt x="856" y="299"/>
                </a:lnTo>
                <a:lnTo>
                  <a:pt x="856" y="301"/>
                </a:lnTo>
                <a:cubicBezTo>
                  <a:pt x="850" y="306"/>
                  <a:pt x="845" y="312"/>
                  <a:pt x="841" y="319"/>
                </a:cubicBezTo>
                <a:cubicBezTo>
                  <a:pt x="838" y="323"/>
                  <a:pt x="837" y="325"/>
                  <a:pt x="832" y="330"/>
                </a:cubicBezTo>
                <a:cubicBezTo>
                  <a:pt x="826" y="333"/>
                  <a:pt x="819" y="341"/>
                  <a:pt x="816" y="344"/>
                </a:cubicBezTo>
                <a:cubicBezTo>
                  <a:pt x="814" y="347"/>
                  <a:pt x="809" y="352"/>
                  <a:pt x="808" y="353"/>
                </a:cubicBezTo>
                <a:cubicBezTo>
                  <a:pt x="799" y="361"/>
                  <a:pt x="789" y="372"/>
                  <a:pt x="783" y="381"/>
                </a:cubicBezTo>
                <a:lnTo>
                  <a:pt x="781" y="382"/>
                </a:lnTo>
                <a:lnTo>
                  <a:pt x="780" y="383"/>
                </a:lnTo>
                <a:lnTo>
                  <a:pt x="778" y="385"/>
                </a:lnTo>
                <a:lnTo>
                  <a:pt x="779" y="386"/>
                </a:lnTo>
                <a:lnTo>
                  <a:pt x="779" y="387"/>
                </a:lnTo>
                <a:lnTo>
                  <a:pt x="779" y="389"/>
                </a:lnTo>
                <a:lnTo>
                  <a:pt x="779" y="390"/>
                </a:lnTo>
                <a:lnTo>
                  <a:pt x="779" y="391"/>
                </a:lnTo>
                <a:lnTo>
                  <a:pt x="779" y="392"/>
                </a:lnTo>
                <a:lnTo>
                  <a:pt x="778" y="393"/>
                </a:lnTo>
                <a:lnTo>
                  <a:pt x="778" y="394"/>
                </a:lnTo>
                <a:lnTo>
                  <a:pt x="777" y="395"/>
                </a:lnTo>
                <a:lnTo>
                  <a:pt x="776" y="396"/>
                </a:lnTo>
                <a:lnTo>
                  <a:pt x="775" y="397"/>
                </a:lnTo>
                <a:lnTo>
                  <a:pt x="774" y="397"/>
                </a:lnTo>
                <a:lnTo>
                  <a:pt x="772" y="398"/>
                </a:lnTo>
                <a:cubicBezTo>
                  <a:pt x="768" y="399"/>
                  <a:pt x="764" y="404"/>
                  <a:pt x="763" y="405"/>
                </a:cubicBezTo>
                <a:lnTo>
                  <a:pt x="762" y="406"/>
                </a:lnTo>
                <a:lnTo>
                  <a:pt x="761" y="407"/>
                </a:lnTo>
                <a:lnTo>
                  <a:pt x="760" y="408"/>
                </a:lnTo>
                <a:cubicBezTo>
                  <a:pt x="757" y="411"/>
                  <a:pt x="753" y="416"/>
                  <a:pt x="751" y="418"/>
                </a:cubicBezTo>
                <a:cubicBezTo>
                  <a:pt x="748" y="422"/>
                  <a:pt x="744" y="427"/>
                  <a:pt x="743" y="429"/>
                </a:cubicBezTo>
                <a:lnTo>
                  <a:pt x="742" y="430"/>
                </a:lnTo>
                <a:lnTo>
                  <a:pt x="741" y="431"/>
                </a:lnTo>
                <a:lnTo>
                  <a:pt x="740" y="432"/>
                </a:lnTo>
                <a:cubicBezTo>
                  <a:pt x="737" y="434"/>
                  <a:pt x="733" y="438"/>
                  <a:pt x="732" y="439"/>
                </a:cubicBezTo>
                <a:lnTo>
                  <a:pt x="731" y="440"/>
                </a:lnTo>
                <a:lnTo>
                  <a:pt x="730" y="441"/>
                </a:lnTo>
                <a:lnTo>
                  <a:pt x="729" y="442"/>
                </a:lnTo>
                <a:lnTo>
                  <a:pt x="728" y="443"/>
                </a:lnTo>
                <a:lnTo>
                  <a:pt x="728" y="444"/>
                </a:lnTo>
                <a:lnTo>
                  <a:pt x="728" y="446"/>
                </a:lnTo>
                <a:lnTo>
                  <a:pt x="727" y="447"/>
                </a:lnTo>
                <a:cubicBezTo>
                  <a:pt x="727" y="454"/>
                  <a:pt x="720" y="458"/>
                  <a:pt x="718" y="460"/>
                </a:cubicBezTo>
                <a:cubicBezTo>
                  <a:pt x="713" y="463"/>
                  <a:pt x="710" y="470"/>
                  <a:pt x="710" y="473"/>
                </a:cubicBezTo>
                <a:cubicBezTo>
                  <a:pt x="708" y="477"/>
                  <a:pt x="705" y="483"/>
                  <a:pt x="703" y="483"/>
                </a:cubicBezTo>
                <a:lnTo>
                  <a:pt x="702" y="484"/>
                </a:lnTo>
                <a:cubicBezTo>
                  <a:pt x="699" y="487"/>
                  <a:pt x="696" y="492"/>
                  <a:pt x="695" y="493"/>
                </a:cubicBezTo>
                <a:cubicBezTo>
                  <a:pt x="689" y="502"/>
                  <a:pt x="676" y="516"/>
                  <a:pt x="669" y="523"/>
                </a:cubicBezTo>
                <a:lnTo>
                  <a:pt x="670" y="525"/>
                </a:lnTo>
                <a:lnTo>
                  <a:pt x="671" y="526"/>
                </a:lnTo>
                <a:lnTo>
                  <a:pt x="672" y="526"/>
                </a:lnTo>
                <a:lnTo>
                  <a:pt x="674" y="526"/>
                </a:lnTo>
                <a:lnTo>
                  <a:pt x="675" y="525"/>
                </a:lnTo>
                <a:lnTo>
                  <a:pt x="675" y="524"/>
                </a:lnTo>
                <a:lnTo>
                  <a:pt x="676" y="523"/>
                </a:lnTo>
                <a:lnTo>
                  <a:pt x="677" y="522"/>
                </a:lnTo>
                <a:lnTo>
                  <a:pt x="677" y="520"/>
                </a:lnTo>
                <a:lnTo>
                  <a:pt x="678" y="519"/>
                </a:lnTo>
                <a:lnTo>
                  <a:pt x="678" y="518"/>
                </a:lnTo>
                <a:cubicBezTo>
                  <a:pt x="680" y="520"/>
                  <a:pt x="681" y="524"/>
                  <a:pt x="680" y="524"/>
                </a:cubicBezTo>
                <a:cubicBezTo>
                  <a:pt x="681" y="527"/>
                  <a:pt x="678" y="531"/>
                  <a:pt x="677" y="532"/>
                </a:cubicBezTo>
                <a:cubicBezTo>
                  <a:pt x="672" y="538"/>
                  <a:pt x="666" y="545"/>
                  <a:pt x="663" y="550"/>
                </a:cubicBezTo>
                <a:cubicBezTo>
                  <a:pt x="659" y="558"/>
                  <a:pt x="650" y="563"/>
                  <a:pt x="644" y="562"/>
                </a:cubicBezTo>
                <a:cubicBezTo>
                  <a:pt x="641" y="563"/>
                  <a:pt x="638" y="564"/>
                  <a:pt x="637" y="564"/>
                </a:cubicBezTo>
                <a:lnTo>
                  <a:pt x="636" y="565"/>
                </a:lnTo>
                <a:lnTo>
                  <a:pt x="635" y="565"/>
                </a:lnTo>
                <a:lnTo>
                  <a:pt x="634" y="565"/>
                </a:lnTo>
                <a:lnTo>
                  <a:pt x="634" y="566"/>
                </a:lnTo>
                <a:close/>
                <a:moveTo>
                  <a:pt x="662" y="539"/>
                </a:moveTo>
                <a:lnTo>
                  <a:pt x="660" y="540"/>
                </a:lnTo>
                <a:lnTo>
                  <a:pt x="659" y="541"/>
                </a:lnTo>
                <a:lnTo>
                  <a:pt x="658" y="542"/>
                </a:lnTo>
                <a:lnTo>
                  <a:pt x="657" y="543"/>
                </a:lnTo>
                <a:lnTo>
                  <a:pt x="657" y="544"/>
                </a:lnTo>
                <a:lnTo>
                  <a:pt x="657" y="545"/>
                </a:lnTo>
                <a:lnTo>
                  <a:pt x="657" y="546"/>
                </a:lnTo>
                <a:lnTo>
                  <a:pt x="658" y="548"/>
                </a:lnTo>
                <a:lnTo>
                  <a:pt x="659" y="547"/>
                </a:lnTo>
                <a:lnTo>
                  <a:pt x="659" y="546"/>
                </a:lnTo>
                <a:lnTo>
                  <a:pt x="660" y="546"/>
                </a:lnTo>
                <a:lnTo>
                  <a:pt x="661" y="545"/>
                </a:lnTo>
                <a:lnTo>
                  <a:pt x="661" y="544"/>
                </a:lnTo>
                <a:lnTo>
                  <a:pt x="662" y="543"/>
                </a:lnTo>
                <a:lnTo>
                  <a:pt x="662" y="541"/>
                </a:lnTo>
                <a:lnTo>
                  <a:pt x="663" y="540"/>
                </a:lnTo>
                <a:lnTo>
                  <a:pt x="662" y="539"/>
                </a:lnTo>
                <a:lnTo>
                  <a:pt x="662" y="539"/>
                </a:lnTo>
                <a:close/>
                <a:moveTo>
                  <a:pt x="662" y="539"/>
                </a:moveTo>
                <a:lnTo>
                  <a:pt x="662" y="538"/>
                </a:lnTo>
                <a:lnTo>
                  <a:pt x="663" y="538"/>
                </a:lnTo>
                <a:lnTo>
                  <a:pt x="662" y="539"/>
                </a:lnTo>
                <a:close/>
                <a:moveTo>
                  <a:pt x="663" y="538"/>
                </a:moveTo>
                <a:lnTo>
                  <a:pt x="663" y="538"/>
                </a:lnTo>
                <a:lnTo>
                  <a:pt x="664" y="537"/>
                </a:lnTo>
                <a:lnTo>
                  <a:pt x="664" y="536"/>
                </a:lnTo>
                <a:lnTo>
                  <a:pt x="664" y="536"/>
                </a:lnTo>
                <a:lnTo>
                  <a:pt x="663" y="537"/>
                </a:lnTo>
                <a:lnTo>
                  <a:pt x="663" y="538"/>
                </a:lnTo>
                <a:close/>
                <a:moveTo>
                  <a:pt x="904" y="259"/>
                </a:moveTo>
                <a:cubicBezTo>
                  <a:pt x="896" y="262"/>
                  <a:pt x="888" y="270"/>
                  <a:pt x="883" y="275"/>
                </a:cubicBezTo>
                <a:lnTo>
                  <a:pt x="882" y="275"/>
                </a:lnTo>
                <a:lnTo>
                  <a:pt x="881" y="276"/>
                </a:lnTo>
                <a:lnTo>
                  <a:pt x="880" y="277"/>
                </a:lnTo>
                <a:lnTo>
                  <a:pt x="880" y="279"/>
                </a:lnTo>
                <a:lnTo>
                  <a:pt x="879" y="281"/>
                </a:lnTo>
                <a:lnTo>
                  <a:pt x="880" y="281"/>
                </a:lnTo>
                <a:lnTo>
                  <a:pt x="879" y="281"/>
                </a:lnTo>
                <a:lnTo>
                  <a:pt x="885" y="281"/>
                </a:lnTo>
                <a:lnTo>
                  <a:pt x="885" y="282"/>
                </a:lnTo>
                <a:lnTo>
                  <a:pt x="884" y="283"/>
                </a:lnTo>
                <a:lnTo>
                  <a:pt x="883" y="284"/>
                </a:lnTo>
                <a:lnTo>
                  <a:pt x="882" y="285"/>
                </a:lnTo>
                <a:lnTo>
                  <a:pt x="881" y="286"/>
                </a:lnTo>
                <a:lnTo>
                  <a:pt x="880" y="286"/>
                </a:lnTo>
                <a:lnTo>
                  <a:pt x="878" y="286"/>
                </a:lnTo>
                <a:lnTo>
                  <a:pt x="877" y="286"/>
                </a:lnTo>
                <a:lnTo>
                  <a:pt x="876" y="286"/>
                </a:lnTo>
                <a:lnTo>
                  <a:pt x="875" y="285"/>
                </a:lnTo>
                <a:lnTo>
                  <a:pt x="875" y="285"/>
                </a:lnTo>
                <a:lnTo>
                  <a:pt x="875" y="285"/>
                </a:lnTo>
                <a:lnTo>
                  <a:pt x="875" y="285"/>
                </a:lnTo>
                <a:lnTo>
                  <a:pt x="875" y="285"/>
                </a:lnTo>
                <a:lnTo>
                  <a:pt x="875" y="285"/>
                </a:lnTo>
                <a:lnTo>
                  <a:pt x="875" y="284"/>
                </a:lnTo>
                <a:lnTo>
                  <a:pt x="874" y="285"/>
                </a:lnTo>
                <a:lnTo>
                  <a:pt x="875" y="285"/>
                </a:lnTo>
                <a:lnTo>
                  <a:pt x="873" y="285"/>
                </a:lnTo>
                <a:lnTo>
                  <a:pt x="873" y="285"/>
                </a:lnTo>
                <a:lnTo>
                  <a:pt x="873" y="285"/>
                </a:lnTo>
                <a:lnTo>
                  <a:pt x="872" y="286"/>
                </a:lnTo>
                <a:lnTo>
                  <a:pt x="870" y="287"/>
                </a:lnTo>
                <a:cubicBezTo>
                  <a:pt x="878" y="274"/>
                  <a:pt x="858" y="293"/>
                  <a:pt x="892" y="259"/>
                </a:cubicBezTo>
                <a:lnTo>
                  <a:pt x="893" y="257"/>
                </a:lnTo>
                <a:lnTo>
                  <a:pt x="896" y="255"/>
                </a:lnTo>
                <a:lnTo>
                  <a:pt x="897" y="253"/>
                </a:lnTo>
                <a:lnTo>
                  <a:pt x="898" y="252"/>
                </a:lnTo>
                <a:cubicBezTo>
                  <a:pt x="905" y="239"/>
                  <a:pt x="921" y="230"/>
                  <a:pt x="931" y="225"/>
                </a:cubicBezTo>
                <a:lnTo>
                  <a:pt x="932" y="224"/>
                </a:lnTo>
                <a:lnTo>
                  <a:pt x="933" y="223"/>
                </a:lnTo>
                <a:lnTo>
                  <a:pt x="935" y="222"/>
                </a:lnTo>
                <a:lnTo>
                  <a:pt x="936" y="221"/>
                </a:lnTo>
                <a:lnTo>
                  <a:pt x="937" y="220"/>
                </a:lnTo>
                <a:cubicBezTo>
                  <a:pt x="941" y="216"/>
                  <a:pt x="948" y="212"/>
                  <a:pt x="951" y="210"/>
                </a:cubicBezTo>
                <a:cubicBezTo>
                  <a:pt x="954" y="208"/>
                  <a:pt x="958" y="205"/>
                  <a:pt x="959" y="204"/>
                </a:cubicBezTo>
                <a:cubicBezTo>
                  <a:pt x="963" y="202"/>
                  <a:pt x="969" y="199"/>
                  <a:pt x="971" y="197"/>
                </a:cubicBezTo>
                <a:cubicBezTo>
                  <a:pt x="976" y="195"/>
                  <a:pt x="983" y="191"/>
                  <a:pt x="986" y="188"/>
                </a:cubicBezTo>
                <a:cubicBezTo>
                  <a:pt x="989" y="186"/>
                  <a:pt x="995" y="183"/>
                  <a:pt x="997" y="182"/>
                </a:cubicBezTo>
                <a:lnTo>
                  <a:pt x="998" y="182"/>
                </a:lnTo>
                <a:cubicBezTo>
                  <a:pt x="1001" y="180"/>
                  <a:pt x="1006" y="178"/>
                  <a:pt x="1008" y="177"/>
                </a:cubicBezTo>
                <a:cubicBezTo>
                  <a:pt x="1015" y="174"/>
                  <a:pt x="1024" y="169"/>
                  <a:pt x="1028" y="165"/>
                </a:cubicBezTo>
                <a:lnTo>
                  <a:pt x="1029" y="164"/>
                </a:lnTo>
                <a:lnTo>
                  <a:pt x="1030" y="163"/>
                </a:lnTo>
                <a:lnTo>
                  <a:pt x="1032" y="162"/>
                </a:lnTo>
                <a:lnTo>
                  <a:pt x="1033" y="162"/>
                </a:lnTo>
                <a:lnTo>
                  <a:pt x="1034" y="162"/>
                </a:lnTo>
                <a:lnTo>
                  <a:pt x="1035" y="162"/>
                </a:lnTo>
                <a:lnTo>
                  <a:pt x="1037" y="162"/>
                </a:lnTo>
                <a:cubicBezTo>
                  <a:pt x="1042" y="163"/>
                  <a:pt x="1047" y="158"/>
                  <a:pt x="1048" y="156"/>
                </a:cubicBezTo>
                <a:lnTo>
                  <a:pt x="1049" y="156"/>
                </a:lnTo>
                <a:lnTo>
                  <a:pt x="1051" y="156"/>
                </a:lnTo>
                <a:lnTo>
                  <a:pt x="1052" y="156"/>
                </a:lnTo>
                <a:lnTo>
                  <a:pt x="1054" y="156"/>
                </a:lnTo>
                <a:lnTo>
                  <a:pt x="1055" y="155"/>
                </a:lnTo>
                <a:lnTo>
                  <a:pt x="1056" y="155"/>
                </a:lnTo>
                <a:lnTo>
                  <a:pt x="1057" y="155"/>
                </a:lnTo>
                <a:lnTo>
                  <a:pt x="1059" y="154"/>
                </a:lnTo>
                <a:lnTo>
                  <a:pt x="1060" y="154"/>
                </a:lnTo>
                <a:lnTo>
                  <a:pt x="1061" y="153"/>
                </a:lnTo>
                <a:lnTo>
                  <a:pt x="1062" y="152"/>
                </a:lnTo>
                <a:lnTo>
                  <a:pt x="1063" y="150"/>
                </a:lnTo>
                <a:lnTo>
                  <a:pt x="1063" y="148"/>
                </a:lnTo>
                <a:cubicBezTo>
                  <a:pt x="1065" y="150"/>
                  <a:pt x="1069" y="151"/>
                  <a:pt x="1069" y="151"/>
                </a:cubicBezTo>
                <a:lnTo>
                  <a:pt x="1070" y="151"/>
                </a:lnTo>
                <a:lnTo>
                  <a:pt x="1071" y="151"/>
                </a:lnTo>
                <a:lnTo>
                  <a:pt x="1073" y="151"/>
                </a:lnTo>
                <a:lnTo>
                  <a:pt x="1074" y="150"/>
                </a:lnTo>
                <a:lnTo>
                  <a:pt x="1075" y="150"/>
                </a:lnTo>
                <a:lnTo>
                  <a:pt x="1076" y="150"/>
                </a:lnTo>
                <a:lnTo>
                  <a:pt x="1077" y="149"/>
                </a:lnTo>
                <a:lnTo>
                  <a:pt x="1078" y="149"/>
                </a:lnTo>
                <a:lnTo>
                  <a:pt x="1079" y="149"/>
                </a:lnTo>
                <a:cubicBezTo>
                  <a:pt x="1081" y="148"/>
                  <a:pt x="1085" y="148"/>
                  <a:pt x="1086" y="148"/>
                </a:cubicBezTo>
                <a:lnTo>
                  <a:pt x="1088" y="148"/>
                </a:lnTo>
                <a:lnTo>
                  <a:pt x="1089" y="148"/>
                </a:lnTo>
                <a:lnTo>
                  <a:pt x="1090" y="148"/>
                </a:lnTo>
                <a:lnTo>
                  <a:pt x="1089" y="149"/>
                </a:lnTo>
                <a:lnTo>
                  <a:pt x="1087" y="150"/>
                </a:lnTo>
                <a:lnTo>
                  <a:pt x="1086" y="151"/>
                </a:lnTo>
                <a:cubicBezTo>
                  <a:pt x="1057" y="159"/>
                  <a:pt x="1027" y="173"/>
                  <a:pt x="1004" y="186"/>
                </a:cubicBezTo>
                <a:lnTo>
                  <a:pt x="1003" y="186"/>
                </a:lnTo>
                <a:lnTo>
                  <a:pt x="1002" y="187"/>
                </a:lnTo>
                <a:lnTo>
                  <a:pt x="1000" y="187"/>
                </a:lnTo>
                <a:lnTo>
                  <a:pt x="999" y="188"/>
                </a:lnTo>
                <a:lnTo>
                  <a:pt x="998" y="188"/>
                </a:lnTo>
                <a:lnTo>
                  <a:pt x="997" y="188"/>
                </a:lnTo>
                <a:lnTo>
                  <a:pt x="996" y="189"/>
                </a:lnTo>
                <a:lnTo>
                  <a:pt x="994" y="190"/>
                </a:lnTo>
                <a:lnTo>
                  <a:pt x="993" y="192"/>
                </a:lnTo>
                <a:lnTo>
                  <a:pt x="993" y="194"/>
                </a:lnTo>
                <a:lnTo>
                  <a:pt x="992" y="195"/>
                </a:lnTo>
                <a:lnTo>
                  <a:pt x="991" y="197"/>
                </a:lnTo>
                <a:cubicBezTo>
                  <a:pt x="989" y="199"/>
                  <a:pt x="984" y="201"/>
                  <a:pt x="984" y="201"/>
                </a:cubicBezTo>
                <a:lnTo>
                  <a:pt x="982" y="201"/>
                </a:lnTo>
                <a:lnTo>
                  <a:pt x="982" y="202"/>
                </a:lnTo>
                <a:lnTo>
                  <a:pt x="980" y="201"/>
                </a:lnTo>
                <a:lnTo>
                  <a:pt x="979" y="201"/>
                </a:lnTo>
                <a:lnTo>
                  <a:pt x="978" y="202"/>
                </a:lnTo>
                <a:lnTo>
                  <a:pt x="977" y="203"/>
                </a:lnTo>
                <a:lnTo>
                  <a:pt x="976" y="204"/>
                </a:lnTo>
                <a:lnTo>
                  <a:pt x="975" y="205"/>
                </a:lnTo>
                <a:lnTo>
                  <a:pt x="973" y="205"/>
                </a:lnTo>
                <a:lnTo>
                  <a:pt x="972" y="206"/>
                </a:lnTo>
                <a:lnTo>
                  <a:pt x="971" y="207"/>
                </a:lnTo>
                <a:lnTo>
                  <a:pt x="970" y="208"/>
                </a:lnTo>
                <a:lnTo>
                  <a:pt x="969" y="209"/>
                </a:lnTo>
                <a:cubicBezTo>
                  <a:pt x="967" y="214"/>
                  <a:pt x="960" y="218"/>
                  <a:pt x="957" y="219"/>
                </a:cubicBezTo>
                <a:cubicBezTo>
                  <a:pt x="955" y="222"/>
                  <a:pt x="951" y="225"/>
                  <a:pt x="950" y="226"/>
                </a:cubicBezTo>
                <a:lnTo>
                  <a:pt x="949" y="227"/>
                </a:lnTo>
                <a:lnTo>
                  <a:pt x="948" y="228"/>
                </a:lnTo>
                <a:lnTo>
                  <a:pt x="946" y="229"/>
                </a:lnTo>
                <a:lnTo>
                  <a:pt x="945" y="229"/>
                </a:lnTo>
                <a:cubicBezTo>
                  <a:pt x="938" y="230"/>
                  <a:pt x="930" y="236"/>
                  <a:pt x="926" y="239"/>
                </a:cubicBezTo>
                <a:cubicBezTo>
                  <a:pt x="924" y="241"/>
                  <a:pt x="919" y="244"/>
                  <a:pt x="918" y="244"/>
                </a:cubicBezTo>
                <a:lnTo>
                  <a:pt x="918" y="245"/>
                </a:lnTo>
                <a:lnTo>
                  <a:pt x="918" y="247"/>
                </a:lnTo>
                <a:lnTo>
                  <a:pt x="918" y="248"/>
                </a:lnTo>
                <a:lnTo>
                  <a:pt x="918" y="249"/>
                </a:lnTo>
                <a:lnTo>
                  <a:pt x="918" y="250"/>
                </a:lnTo>
                <a:lnTo>
                  <a:pt x="918" y="251"/>
                </a:lnTo>
                <a:lnTo>
                  <a:pt x="917" y="252"/>
                </a:lnTo>
                <a:lnTo>
                  <a:pt x="917" y="253"/>
                </a:lnTo>
                <a:lnTo>
                  <a:pt x="916" y="254"/>
                </a:lnTo>
                <a:lnTo>
                  <a:pt x="914" y="255"/>
                </a:lnTo>
                <a:lnTo>
                  <a:pt x="913" y="256"/>
                </a:lnTo>
                <a:cubicBezTo>
                  <a:pt x="914" y="253"/>
                  <a:pt x="915" y="249"/>
                  <a:pt x="915" y="248"/>
                </a:cubicBezTo>
                <a:cubicBezTo>
                  <a:pt x="909" y="249"/>
                  <a:pt x="906" y="256"/>
                  <a:pt x="905" y="258"/>
                </a:cubicBezTo>
                <a:lnTo>
                  <a:pt x="904" y="259"/>
                </a:lnTo>
                <a:close/>
                <a:moveTo>
                  <a:pt x="879" y="281"/>
                </a:moveTo>
                <a:lnTo>
                  <a:pt x="879" y="282"/>
                </a:lnTo>
                <a:lnTo>
                  <a:pt x="877" y="283"/>
                </a:lnTo>
                <a:lnTo>
                  <a:pt x="876" y="284"/>
                </a:lnTo>
                <a:lnTo>
                  <a:pt x="875" y="285"/>
                </a:lnTo>
                <a:lnTo>
                  <a:pt x="875" y="285"/>
                </a:lnTo>
                <a:lnTo>
                  <a:pt x="877" y="284"/>
                </a:lnTo>
                <a:lnTo>
                  <a:pt x="878" y="283"/>
                </a:lnTo>
                <a:lnTo>
                  <a:pt x="879" y="282"/>
                </a:lnTo>
                <a:lnTo>
                  <a:pt x="879" y="281"/>
                </a:lnTo>
                <a:close/>
                <a:moveTo>
                  <a:pt x="303" y="817"/>
                </a:moveTo>
                <a:cubicBezTo>
                  <a:pt x="294" y="825"/>
                  <a:pt x="277" y="835"/>
                  <a:pt x="270" y="836"/>
                </a:cubicBezTo>
                <a:cubicBezTo>
                  <a:pt x="273" y="829"/>
                  <a:pt x="282" y="823"/>
                  <a:pt x="286" y="820"/>
                </a:cubicBezTo>
                <a:lnTo>
                  <a:pt x="287" y="819"/>
                </a:lnTo>
                <a:lnTo>
                  <a:pt x="288" y="818"/>
                </a:lnTo>
                <a:cubicBezTo>
                  <a:pt x="279" y="820"/>
                  <a:pt x="266" y="822"/>
                  <a:pt x="259" y="826"/>
                </a:cubicBezTo>
                <a:cubicBezTo>
                  <a:pt x="255" y="828"/>
                  <a:pt x="247" y="830"/>
                  <a:pt x="244" y="830"/>
                </a:cubicBezTo>
                <a:lnTo>
                  <a:pt x="243" y="831"/>
                </a:lnTo>
                <a:lnTo>
                  <a:pt x="242" y="831"/>
                </a:lnTo>
                <a:lnTo>
                  <a:pt x="241" y="831"/>
                </a:lnTo>
                <a:lnTo>
                  <a:pt x="240" y="831"/>
                </a:lnTo>
                <a:cubicBezTo>
                  <a:pt x="238" y="832"/>
                  <a:pt x="234" y="830"/>
                  <a:pt x="232" y="829"/>
                </a:cubicBezTo>
                <a:lnTo>
                  <a:pt x="231" y="829"/>
                </a:lnTo>
                <a:lnTo>
                  <a:pt x="230" y="828"/>
                </a:lnTo>
                <a:lnTo>
                  <a:pt x="231" y="826"/>
                </a:lnTo>
                <a:lnTo>
                  <a:pt x="232" y="824"/>
                </a:lnTo>
                <a:lnTo>
                  <a:pt x="233" y="824"/>
                </a:lnTo>
                <a:cubicBezTo>
                  <a:pt x="248" y="819"/>
                  <a:pt x="262" y="809"/>
                  <a:pt x="272" y="801"/>
                </a:cubicBezTo>
                <a:cubicBezTo>
                  <a:pt x="276" y="797"/>
                  <a:pt x="282" y="796"/>
                  <a:pt x="285" y="796"/>
                </a:cubicBezTo>
                <a:cubicBezTo>
                  <a:pt x="287" y="796"/>
                  <a:pt x="291" y="797"/>
                  <a:pt x="291" y="797"/>
                </a:cubicBezTo>
                <a:lnTo>
                  <a:pt x="293" y="798"/>
                </a:lnTo>
                <a:lnTo>
                  <a:pt x="294" y="798"/>
                </a:lnTo>
                <a:lnTo>
                  <a:pt x="296" y="798"/>
                </a:lnTo>
                <a:lnTo>
                  <a:pt x="297" y="798"/>
                </a:lnTo>
                <a:cubicBezTo>
                  <a:pt x="300" y="798"/>
                  <a:pt x="304" y="795"/>
                  <a:pt x="305" y="794"/>
                </a:cubicBezTo>
                <a:cubicBezTo>
                  <a:pt x="308" y="792"/>
                  <a:pt x="313" y="789"/>
                  <a:pt x="314" y="788"/>
                </a:cubicBezTo>
                <a:cubicBezTo>
                  <a:pt x="321" y="784"/>
                  <a:pt x="329" y="778"/>
                  <a:pt x="332" y="773"/>
                </a:cubicBezTo>
                <a:cubicBezTo>
                  <a:pt x="334" y="771"/>
                  <a:pt x="340" y="769"/>
                  <a:pt x="342" y="768"/>
                </a:cubicBezTo>
                <a:lnTo>
                  <a:pt x="344" y="768"/>
                </a:lnTo>
                <a:cubicBezTo>
                  <a:pt x="342" y="774"/>
                  <a:pt x="336" y="779"/>
                  <a:pt x="334" y="781"/>
                </a:cubicBezTo>
                <a:cubicBezTo>
                  <a:pt x="332" y="783"/>
                  <a:pt x="329" y="786"/>
                  <a:pt x="329" y="787"/>
                </a:cubicBezTo>
                <a:lnTo>
                  <a:pt x="329" y="788"/>
                </a:lnTo>
                <a:lnTo>
                  <a:pt x="329" y="789"/>
                </a:lnTo>
                <a:lnTo>
                  <a:pt x="329" y="791"/>
                </a:lnTo>
                <a:lnTo>
                  <a:pt x="329" y="792"/>
                </a:lnTo>
                <a:lnTo>
                  <a:pt x="329" y="793"/>
                </a:lnTo>
                <a:cubicBezTo>
                  <a:pt x="326" y="796"/>
                  <a:pt x="320" y="799"/>
                  <a:pt x="318" y="801"/>
                </a:cubicBezTo>
                <a:cubicBezTo>
                  <a:pt x="312" y="804"/>
                  <a:pt x="303" y="810"/>
                  <a:pt x="298" y="813"/>
                </a:cubicBezTo>
                <a:lnTo>
                  <a:pt x="299" y="814"/>
                </a:lnTo>
                <a:lnTo>
                  <a:pt x="301" y="816"/>
                </a:lnTo>
                <a:lnTo>
                  <a:pt x="303" y="817"/>
                </a:lnTo>
                <a:close/>
                <a:moveTo>
                  <a:pt x="1308" y="68"/>
                </a:moveTo>
                <a:cubicBezTo>
                  <a:pt x="1304" y="69"/>
                  <a:pt x="1298" y="70"/>
                  <a:pt x="1296" y="70"/>
                </a:cubicBezTo>
                <a:lnTo>
                  <a:pt x="1295" y="70"/>
                </a:lnTo>
                <a:lnTo>
                  <a:pt x="1294" y="69"/>
                </a:lnTo>
                <a:lnTo>
                  <a:pt x="1293" y="69"/>
                </a:lnTo>
                <a:lnTo>
                  <a:pt x="1292" y="69"/>
                </a:lnTo>
                <a:cubicBezTo>
                  <a:pt x="1290" y="69"/>
                  <a:pt x="1286" y="70"/>
                  <a:pt x="1285" y="71"/>
                </a:cubicBezTo>
                <a:lnTo>
                  <a:pt x="1284" y="71"/>
                </a:lnTo>
                <a:lnTo>
                  <a:pt x="1283" y="71"/>
                </a:lnTo>
                <a:lnTo>
                  <a:pt x="1282" y="72"/>
                </a:lnTo>
                <a:lnTo>
                  <a:pt x="1281" y="72"/>
                </a:lnTo>
                <a:lnTo>
                  <a:pt x="1279" y="72"/>
                </a:lnTo>
                <a:cubicBezTo>
                  <a:pt x="1287" y="75"/>
                  <a:pt x="1294" y="77"/>
                  <a:pt x="1297" y="77"/>
                </a:cubicBezTo>
                <a:cubicBezTo>
                  <a:pt x="1298" y="77"/>
                  <a:pt x="1301" y="76"/>
                  <a:pt x="1302" y="76"/>
                </a:cubicBezTo>
                <a:lnTo>
                  <a:pt x="1303" y="76"/>
                </a:lnTo>
                <a:lnTo>
                  <a:pt x="1304" y="75"/>
                </a:lnTo>
                <a:lnTo>
                  <a:pt x="1305" y="75"/>
                </a:lnTo>
                <a:cubicBezTo>
                  <a:pt x="1307" y="75"/>
                  <a:pt x="1311" y="74"/>
                  <a:pt x="1311" y="73"/>
                </a:cubicBezTo>
                <a:lnTo>
                  <a:pt x="1310" y="72"/>
                </a:lnTo>
                <a:lnTo>
                  <a:pt x="1309" y="71"/>
                </a:lnTo>
                <a:lnTo>
                  <a:pt x="1308" y="70"/>
                </a:lnTo>
                <a:lnTo>
                  <a:pt x="1308" y="68"/>
                </a:lnTo>
                <a:close/>
                <a:moveTo>
                  <a:pt x="352" y="664"/>
                </a:moveTo>
                <a:lnTo>
                  <a:pt x="351" y="665"/>
                </a:lnTo>
                <a:lnTo>
                  <a:pt x="351" y="666"/>
                </a:lnTo>
                <a:lnTo>
                  <a:pt x="350" y="667"/>
                </a:lnTo>
                <a:cubicBezTo>
                  <a:pt x="346" y="673"/>
                  <a:pt x="339" y="680"/>
                  <a:pt x="335" y="682"/>
                </a:cubicBezTo>
                <a:cubicBezTo>
                  <a:pt x="333" y="683"/>
                  <a:pt x="329" y="688"/>
                  <a:pt x="329" y="688"/>
                </a:cubicBezTo>
                <a:lnTo>
                  <a:pt x="327" y="690"/>
                </a:lnTo>
                <a:cubicBezTo>
                  <a:pt x="324" y="696"/>
                  <a:pt x="315" y="703"/>
                  <a:pt x="311" y="706"/>
                </a:cubicBezTo>
                <a:cubicBezTo>
                  <a:pt x="309" y="707"/>
                  <a:pt x="305" y="711"/>
                  <a:pt x="305" y="711"/>
                </a:cubicBezTo>
                <a:cubicBezTo>
                  <a:pt x="304" y="712"/>
                  <a:pt x="300" y="714"/>
                  <a:pt x="299" y="714"/>
                </a:cubicBezTo>
                <a:lnTo>
                  <a:pt x="297" y="715"/>
                </a:lnTo>
                <a:cubicBezTo>
                  <a:pt x="299" y="710"/>
                  <a:pt x="301" y="708"/>
                  <a:pt x="301" y="707"/>
                </a:cubicBezTo>
                <a:cubicBezTo>
                  <a:pt x="307" y="704"/>
                  <a:pt x="315" y="695"/>
                  <a:pt x="319" y="691"/>
                </a:cubicBezTo>
                <a:cubicBezTo>
                  <a:pt x="321" y="689"/>
                  <a:pt x="324" y="686"/>
                  <a:pt x="325" y="685"/>
                </a:cubicBezTo>
                <a:lnTo>
                  <a:pt x="326" y="684"/>
                </a:lnTo>
                <a:lnTo>
                  <a:pt x="327" y="683"/>
                </a:lnTo>
                <a:lnTo>
                  <a:pt x="328" y="682"/>
                </a:lnTo>
                <a:lnTo>
                  <a:pt x="329" y="681"/>
                </a:lnTo>
                <a:lnTo>
                  <a:pt x="330" y="679"/>
                </a:lnTo>
                <a:lnTo>
                  <a:pt x="331" y="679"/>
                </a:lnTo>
                <a:lnTo>
                  <a:pt x="332" y="678"/>
                </a:lnTo>
                <a:lnTo>
                  <a:pt x="334" y="678"/>
                </a:lnTo>
                <a:lnTo>
                  <a:pt x="336" y="677"/>
                </a:lnTo>
                <a:lnTo>
                  <a:pt x="337" y="676"/>
                </a:lnTo>
                <a:cubicBezTo>
                  <a:pt x="339" y="670"/>
                  <a:pt x="345" y="668"/>
                  <a:pt x="347" y="667"/>
                </a:cubicBezTo>
                <a:lnTo>
                  <a:pt x="349" y="666"/>
                </a:lnTo>
                <a:lnTo>
                  <a:pt x="350" y="665"/>
                </a:lnTo>
                <a:lnTo>
                  <a:pt x="351" y="665"/>
                </a:lnTo>
                <a:lnTo>
                  <a:pt x="352" y="664"/>
                </a:lnTo>
                <a:close/>
                <a:moveTo>
                  <a:pt x="396" y="573"/>
                </a:moveTo>
                <a:lnTo>
                  <a:pt x="400" y="566"/>
                </a:lnTo>
                <a:lnTo>
                  <a:pt x="400" y="565"/>
                </a:lnTo>
                <a:cubicBezTo>
                  <a:pt x="405" y="560"/>
                  <a:pt x="411" y="554"/>
                  <a:pt x="413" y="551"/>
                </a:cubicBezTo>
                <a:cubicBezTo>
                  <a:pt x="417" y="546"/>
                  <a:pt x="423" y="540"/>
                  <a:pt x="426" y="537"/>
                </a:cubicBezTo>
                <a:lnTo>
                  <a:pt x="427" y="536"/>
                </a:lnTo>
                <a:lnTo>
                  <a:pt x="427" y="536"/>
                </a:lnTo>
                <a:lnTo>
                  <a:pt x="428" y="536"/>
                </a:lnTo>
                <a:lnTo>
                  <a:pt x="429" y="536"/>
                </a:lnTo>
                <a:lnTo>
                  <a:pt x="431" y="536"/>
                </a:lnTo>
                <a:lnTo>
                  <a:pt x="432" y="535"/>
                </a:lnTo>
                <a:lnTo>
                  <a:pt x="434" y="535"/>
                </a:lnTo>
                <a:cubicBezTo>
                  <a:pt x="424" y="552"/>
                  <a:pt x="410" y="565"/>
                  <a:pt x="396" y="573"/>
                </a:cubicBezTo>
                <a:close/>
                <a:moveTo>
                  <a:pt x="1046" y="95"/>
                </a:moveTo>
                <a:cubicBezTo>
                  <a:pt x="1049" y="94"/>
                  <a:pt x="1055" y="93"/>
                  <a:pt x="1057" y="92"/>
                </a:cubicBezTo>
                <a:cubicBezTo>
                  <a:pt x="1061" y="91"/>
                  <a:pt x="1068" y="90"/>
                  <a:pt x="1071" y="90"/>
                </a:cubicBezTo>
                <a:cubicBezTo>
                  <a:pt x="1075" y="90"/>
                  <a:pt x="1080" y="91"/>
                  <a:pt x="1082" y="92"/>
                </a:cubicBezTo>
                <a:lnTo>
                  <a:pt x="1080" y="93"/>
                </a:lnTo>
                <a:lnTo>
                  <a:pt x="1078" y="94"/>
                </a:lnTo>
                <a:lnTo>
                  <a:pt x="1077" y="95"/>
                </a:lnTo>
                <a:lnTo>
                  <a:pt x="1076" y="97"/>
                </a:lnTo>
                <a:lnTo>
                  <a:pt x="1075" y="98"/>
                </a:lnTo>
                <a:lnTo>
                  <a:pt x="1074" y="99"/>
                </a:lnTo>
                <a:lnTo>
                  <a:pt x="1073" y="100"/>
                </a:lnTo>
                <a:lnTo>
                  <a:pt x="1072" y="100"/>
                </a:lnTo>
                <a:lnTo>
                  <a:pt x="1071" y="100"/>
                </a:lnTo>
                <a:lnTo>
                  <a:pt x="1070" y="101"/>
                </a:lnTo>
                <a:lnTo>
                  <a:pt x="1069" y="101"/>
                </a:lnTo>
                <a:lnTo>
                  <a:pt x="1068" y="101"/>
                </a:lnTo>
                <a:lnTo>
                  <a:pt x="1066" y="100"/>
                </a:lnTo>
                <a:lnTo>
                  <a:pt x="1065" y="100"/>
                </a:lnTo>
                <a:lnTo>
                  <a:pt x="1064" y="100"/>
                </a:lnTo>
                <a:lnTo>
                  <a:pt x="1063" y="100"/>
                </a:lnTo>
                <a:lnTo>
                  <a:pt x="1062" y="100"/>
                </a:lnTo>
                <a:lnTo>
                  <a:pt x="1061" y="100"/>
                </a:lnTo>
                <a:lnTo>
                  <a:pt x="1060" y="100"/>
                </a:lnTo>
                <a:lnTo>
                  <a:pt x="1059" y="100"/>
                </a:lnTo>
                <a:lnTo>
                  <a:pt x="1058" y="100"/>
                </a:lnTo>
                <a:cubicBezTo>
                  <a:pt x="1056" y="99"/>
                  <a:pt x="1052" y="101"/>
                  <a:pt x="1052" y="101"/>
                </a:cubicBezTo>
                <a:lnTo>
                  <a:pt x="1051" y="101"/>
                </a:lnTo>
                <a:lnTo>
                  <a:pt x="1050" y="101"/>
                </a:lnTo>
                <a:lnTo>
                  <a:pt x="1049" y="100"/>
                </a:lnTo>
                <a:lnTo>
                  <a:pt x="1048" y="99"/>
                </a:lnTo>
                <a:lnTo>
                  <a:pt x="1047" y="98"/>
                </a:lnTo>
                <a:lnTo>
                  <a:pt x="1047" y="96"/>
                </a:lnTo>
                <a:lnTo>
                  <a:pt x="1046" y="95"/>
                </a:lnTo>
                <a:close/>
                <a:moveTo>
                  <a:pt x="355" y="813"/>
                </a:moveTo>
                <a:cubicBezTo>
                  <a:pt x="362" y="813"/>
                  <a:pt x="368" y="807"/>
                  <a:pt x="370" y="802"/>
                </a:cubicBezTo>
                <a:lnTo>
                  <a:pt x="371" y="800"/>
                </a:lnTo>
                <a:lnTo>
                  <a:pt x="371" y="799"/>
                </a:lnTo>
                <a:lnTo>
                  <a:pt x="372" y="798"/>
                </a:lnTo>
                <a:lnTo>
                  <a:pt x="374" y="797"/>
                </a:lnTo>
                <a:lnTo>
                  <a:pt x="377" y="796"/>
                </a:lnTo>
                <a:lnTo>
                  <a:pt x="377" y="797"/>
                </a:lnTo>
                <a:lnTo>
                  <a:pt x="377" y="798"/>
                </a:lnTo>
                <a:lnTo>
                  <a:pt x="377" y="799"/>
                </a:lnTo>
                <a:lnTo>
                  <a:pt x="376" y="800"/>
                </a:lnTo>
                <a:lnTo>
                  <a:pt x="376" y="801"/>
                </a:lnTo>
                <a:lnTo>
                  <a:pt x="375" y="802"/>
                </a:lnTo>
                <a:lnTo>
                  <a:pt x="375" y="803"/>
                </a:lnTo>
                <a:lnTo>
                  <a:pt x="374" y="804"/>
                </a:lnTo>
                <a:lnTo>
                  <a:pt x="373" y="805"/>
                </a:lnTo>
                <a:lnTo>
                  <a:pt x="373" y="806"/>
                </a:lnTo>
                <a:lnTo>
                  <a:pt x="373" y="807"/>
                </a:lnTo>
                <a:lnTo>
                  <a:pt x="373" y="809"/>
                </a:lnTo>
                <a:lnTo>
                  <a:pt x="373" y="810"/>
                </a:lnTo>
                <a:lnTo>
                  <a:pt x="372" y="812"/>
                </a:lnTo>
                <a:lnTo>
                  <a:pt x="372" y="813"/>
                </a:lnTo>
                <a:lnTo>
                  <a:pt x="371" y="814"/>
                </a:lnTo>
                <a:lnTo>
                  <a:pt x="370" y="815"/>
                </a:lnTo>
                <a:lnTo>
                  <a:pt x="368" y="816"/>
                </a:lnTo>
                <a:cubicBezTo>
                  <a:pt x="362" y="818"/>
                  <a:pt x="356" y="821"/>
                  <a:pt x="351" y="823"/>
                </a:cubicBezTo>
                <a:lnTo>
                  <a:pt x="352" y="821"/>
                </a:lnTo>
                <a:lnTo>
                  <a:pt x="353" y="820"/>
                </a:lnTo>
                <a:lnTo>
                  <a:pt x="353" y="818"/>
                </a:lnTo>
                <a:lnTo>
                  <a:pt x="354" y="817"/>
                </a:lnTo>
                <a:lnTo>
                  <a:pt x="354" y="816"/>
                </a:lnTo>
                <a:lnTo>
                  <a:pt x="354" y="815"/>
                </a:lnTo>
                <a:lnTo>
                  <a:pt x="355" y="815"/>
                </a:lnTo>
                <a:lnTo>
                  <a:pt x="355" y="814"/>
                </a:lnTo>
                <a:lnTo>
                  <a:pt x="355" y="813"/>
                </a:lnTo>
                <a:close/>
                <a:moveTo>
                  <a:pt x="534" y="271"/>
                </a:moveTo>
                <a:cubicBezTo>
                  <a:pt x="536" y="261"/>
                  <a:pt x="544" y="254"/>
                  <a:pt x="548" y="250"/>
                </a:cubicBezTo>
                <a:lnTo>
                  <a:pt x="549" y="249"/>
                </a:lnTo>
                <a:lnTo>
                  <a:pt x="550" y="248"/>
                </a:lnTo>
                <a:lnTo>
                  <a:pt x="550" y="248"/>
                </a:lnTo>
                <a:lnTo>
                  <a:pt x="551" y="247"/>
                </a:lnTo>
                <a:cubicBezTo>
                  <a:pt x="553" y="243"/>
                  <a:pt x="559" y="238"/>
                  <a:pt x="565" y="238"/>
                </a:cubicBezTo>
                <a:cubicBezTo>
                  <a:pt x="539" y="264"/>
                  <a:pt x="556" y="249"/>
                  <a:pt x="548" y="257"/>
                </a:cubicBezTo>
                <a:lnTo>
                  <a:pt x="547" y="258"/>
                </a:lnTo>
                <a:lnTo>
                  <a:pt x="546" y="259"/>
                </a:lnTo>
                <a:lnTo>
                  <a:pt x="546" y="260"/>
                </a:lnTo>
                <a:lnTo>
                  <a:pt x="545" y="261"/>
                </a:lnTo>
                <a:lnTo>
                  <a:pt x="544" y="262"/>
                </a:lnTo>
                <a:lnTo>
                  <a:pt x="543" y="263"/>
                </a:lnTo>
                <a:cubicBezTo>
                  <a:pt x="541" y="267"/>
                  <a:pt x="536" y="271"/>
                  <a:pt x="534" y="271"/>
                </a:cubicBezTo>
                <a:close/>
                <a:moveTo>
                  <a:pt x="1042" y="139"/>
                </a:moveTo>
                <a:lnTo>
                  <a:pt x="1042" y="144"/>
                </a:lnTo>
                <a:lnTo>
                  <a:pt x="1041" y="145"/>
                </a:lnTo>
                <a:lnTo>
                  <a:pt x="1039" y="146"/>
                </a:lnTo>
                <a:lnTo>
                  <a:pt x="1038" y="147"/>
                </a:lnTo>
                <a:lnTo>
                  <a:pt x="1037" y="148"/>
                </a:lnTo>
                <a:cubicBezTo>
                  <a:pt x="1027" y="153"/>
                  <a:pt x="1016" y="158"/>
                  <a:pt x="1008" y="160"/>
                </a:cubicBezTo>
                <a:lnTo>
                  <a:pt x="1009" y="159"/>
                </a:lnTo>
                <a:lnTo>
                  <a:pt x="1011" y="157"/>
                </a:lnTo>
                <a:lnTo>
                  <a:pt x="1012" y="156"/>
                </a:lnTo>
                <a:cubicBezTo>
                  <a:pt x="1018" y="152"/>
                  <a:pt x="1023" y="150"/>
                  <a:pt x="1029" y="147"/>
                </a:cubicBezTo>
                <a:cubicBezTo>
                  <a:pt x="1033" y="144"/>
                  <a:pt x="1039" y="141"/>
                  <a:pt x="1042" y="139"/>
                </a:cubicBezTo>
                <a:close/>
                <a:moveTo>
                  <a:pt x="1158" y="137"/>
                </a:moveTo>
                <a:lnTo>
                  <a:pt x="1159" y="138"/>
                </a:lnTo>
                <a:lnTo>
                  <a:pt x="1159" y="140"/>
                </a:lnTo>
                <a:lnTo>
                  <a:pt x="1159" y="141"/>
                </a:lnTo>
                <a:lnTo>
                  <a:pt x="1159" y="141"/>
                </a:lnTo>
                <a:lnTo>
                  <a:pt x="1158" y="142"/>
                </a:lnTo>
                <a:lnTo>
                  <a:pt x="1158" y="142"/>
                </a:lnTo>
                <a:cubicBezTo>
                  <a:pt x="1157" y="143"/>
                  <a:pt x="1149" y="144"/>
                  <a:pt x="1146" y="144"/>
                </a:cubicBezTo>
                <a:lnTo>
                  <a:pt x="1144" y="144"/>
                </a:lnTo>
                <a:lnTo>
                  <a:pt x="1143" y="144"/>
                </a:lnTo>
                <a:lnTo>
                  <a:pt x="1141" y="144"/>
                </a:lnTo>
                <a:lnTo>
                  <a:pt x="1140" y="144"/>
                </a:lnTo>
                <a:lnTo>
                  <a:pt x="1138" y="144"/>
                </a:lnTo>
                <a:cubicBezTo>
                  <a:pt x="1141" y="138"/>
                  <a:pt x="1145" y="138"/>
                  <a:pt x="1158" y="137"/>
                </a:cubicBezTo>
                <a:close/>
                <a:moveTo>
                  <a:pt x="825" y="104"/>
                </a:moveTo>
                <a:cubicBezTo>
                  <a:pt x="834" y="97"/>
                  <a:pt x="838" y="95"/>
                  <a:pt x="840" y="96"/>
                </a:cubicBezTo>
                <a:cubicBezTo>
                  <a:pt x="841" y="96"/>
                  <a:pt x="845" y="98"/>
                  <a:pt x="846" y="99"/>
                </a:cubicBezTo>
                <a:cubicBezTo>
                  <a:pt x="842" y="105"/>
                  <a:pt x="833" y="107"/>
                  <a:pt x="829" y="106"/>
                </a:cubicBezTo>
                <a:lnTo>
                  <a:pt x="828" y="106"/>
                </a:lnTo>
                <a:lnTo>
                  <a:pt x="827" y="105"/>
                </a:lnTo>
                <a:lnTo>
                  <a:pt x="825" y="104"/>
                </a:lnTo>
                <a:close/>
                <a:moveTo>
                  <a:pt x="857" y="70"/>
                </a:moveTo>
                <a:cubicBezTo>
                  <a:pt x="867" y="59"/>
                  <a:pt x="872" y="57"/>
                  <a:pt x="877" y="58"/>
                </a:cubicBezTo>
                <a:lnTo>
                  <a:pt x="878" y="58"/>
                </a:lnTo>
                <a:lnTo>
                  <a:pt x="880" y="58"/>
                </a:lnTo>
                <a:lnTo>
                  <a:pt x="881" y="58"/>
                </a:lnTo>
                <a:lnTo>
                  <a:pt x="882" y="58"/>
                </a:lnTo>
                <a:lnTo>
                  <a:pt x="880" y="60"/>
                </a:lnTo>
                <a:cubicBezTo>
                  <a:pt x="873" y="62"/>
                  <a:pt x="864" y="66"/>
                  <a:pt x="857" y="70"/>
                </a:cubicBezTo>
                <a:close/>
                <a:moveTo>
                  <a:pt x="388" y="575"/>
                </a:moveTo>
                <a:lnTo>
                  <a:pt x="388" y="577"/>
                </a:lnTo>
                <a:lnTo>
                  <a:pt x="389" y="578"/>
                </a:lnTo>
                <a:lnTo>
                  <a:pt x="388" y="580"/>
                </a:lnTo>
                <a:cubicBezTo>
                  <a:pt x="385" y="586"/>
                  <a:pt x="378" y="593"/>
                  <a:pt x="371" y="594"/>
                </a:cubicBezTo>
                <a:cubicBezTo>
                  <a:pt x="374" y="589"/>
                  <a:pt x="379" y="585"/>
                  <a:pt x="381" y="583"/>
                </a:cubicBezTo>
                <a:cubicBezTo>
                  <a:pt x="383" y="581"/>
                  <a:pt x="387" y="576"/>
                  <a:pt x="388" y="575"/>
                </a:cubicBezTo>
                <a:close/>
                <a:moveTo>
                  <a:pt x="625" y="250"/>
                </a:moveTo>
                <a:lnTo>
                  <a:pt x="626" y="250"/>
                </a:lnTo>
                <a:lnTo>
                  <a:pt x="626" y="250"/>
                </a:lnTo>
                <a:lnTo>
                  <a:pt x="625" y="250"/>
                </a:lnTo>
                <a:close/>
                <a:moveTo>
                  <a:pt x="626" y="250"/>
                </a:moveTo>
                <a:lnTo>
                  <a:pt x="625" y="249"/>
                </a:lnTo>
                <a:lnTo>
                  <a:pt x="625" y="247"/>
                </a:lnTo>
                <a:lnTo>
                  <a:pt x="624" y="246"/>
                </a:lnTo>
                <a:lnTo>
                  <a:pt x="624" y="245"/>
                </a:lnTo>
                <a:lnTo>
                  <a:pt x="624" y="244"/>
                </a:lnTo>
                <a:cubicBezTo>
                  <a:pt x="625" y="240"/>
                  <a:pt x="630" y="236"/>
                  <a:pt x="631" y="235"/>
                </a:cubicBezTo>
                <a:lnTo>
                  <a:pt x="631" y="234"/>
                </a:lnTo>
                <a:lnTo>
                  <a:pt x="631" y="236"/>
                </a:lnTo>
                <a:lnTo>
                  <a:pt x="632" y="237"/>
                </a:lnTo>
                <a:lnTo>
                  <a:pt x="632" y="238"/>
                </a:lnTo>
                <a:lnTo>
                  <a:pt x="632" y="239"/>
                </a:lnTo>
                <a:lnTo>
                  <a:pt x="632" y="240"/>
                </a:lnTo>
                <a:lnTo>
                  <a:pt x="632" y="242"/>
                </a:lnTo>
                <a:lnTo>
                  <a:pt x="632" y="244"/>
                </a:lnTo>
                <a:lnTo>
                  <a:pt x="632" y="245"/>
                </a:lnTo>
                <a:lnTo>
                  <a:pt x="632" y="247"/>
                </a:lnTo>
                <a:lnTo>
                  <a:pt x="631" y="248"/>
                </a:lnTo>
                <a:lnTo>
                  <a:pt x="630" y="249"/>
                </a:lnTo>
                <a:lnTo>
                  <a:pt x="628" y="250"/>
                </a:lnTo>
                <a:lnTo>
                  <a:pt x="627" y="250"/>
                </a:lnTo>
                <a:lnTo>
                  <a:pt x="626" y="250"/>
                </a:lnTo>
                <a:close/>
                <a:moveTo>
                  <a:pt x="679" y="465"/>
                </a:moveTo>
                <a:cubicBezTo>
                  <a:pt x="675" y="473"/>
                  <a:pt x="669" y="481"/>
                  <a:pt x="664" y="483"/>
                </a:cubicBezTo>
                <a:cubicBezTo>
                  <a:pt x="670" y="471"/>
                  <a:pt x="672" y="470"/>
                  <a:pt x="679" y="465"/>
                </a:cubicBezTo>
                <a:close/>
                <a:moveTo>
                  <a:pt x="463" y="447"/>
                </a:moveTo>
                <a:cubicBezTo>
                  <a:pt x="469" y="436"/>
                  <a:pt x="472" y="435"/>
                  <a:pt x="479" y="432"/>
                </a:cubicBezTo>
                <a:lnTo>
                  <a:pt x="477" y="433"/>
                </a:lnTo>
                <a:lnTo>
                  <a:pt x="476" y="434"/>
                </a:lnTo>
                <a:lnTo>
                  <a:pt x="475" y="436"/>
                </a:lnTo>
                <a:lnTo>
                  <a:pt x="474" y="437"/>
                </a:lnTo>
                <a:cubicBezTo>
                  <a:pt x="471" y="440"/>
                  <a:pt x="467" y="445"/>
                  <a:pt x="465" y="447"/>
                </a:cubicBezTo>
                <a:lnTo>
                  <a:pt x="463" y="447"/>
                </a:lnTo>
                <a:close/>
                <a:moveTo>
                  <a:pt x="1159" y="152"/>
                </a:moveTo>
                <a:lnTo>
                  <a:pt x="1159" y="152"/>
                </a:lnTo>
                <a:cubicBezTo>
                  <a:pt x="1155" y="153"/>
                  <a:pt x="1150" y="154"/>
                  <a:pt x="1146" y="156"/>
                </a:cubicBezTo>
                <a:cubicBezTo>
                  <a:pt x="1143" y="157"/>
                  <a:pt x="1137" y="159"/>
                  <a:pt x="1135" y="159"/>
                </a:cubicBezTo>
                <a:cubicBezTo>
                  <a:pt x="1142" y="154"/>
                  <a:pt x="1150" y="152"/>
                  <a:pt x="1156" y="152"/>
                </a:cubicBezTo>
                <a:lnTo>
                  <a:pt x="1157" y="152"/>
                </a:lnTo>
                <a:lnTo>
                  <a:pt x="1158" y="152"/>
                </a:lnTo>
                <a:lnTo>
                  <a:pt x="1159" y="152"/>
                </a:lnTo>
                <a:lnTo>
                  <a:pt x="1159" y="151"/>
                </a:lnTo>
                <a:lnTo>
                  <a:pt x="1159" y="149"/>
                </a:lnTo>
                <a:lnTo>
                  <a:pt x="1160" y="148"/>
                </a:lnTo>
                <a:cubicBezTo>
                  <a:pt x="1167" y="145"/>
                  <a:pt x="1176" y="143"/>
                  <a:pt x="1181" y="142"/>
                </a:cubicBezTo>
                <a:cubicBezTo>
                  <a:pt x="1174" y="146"/>
                  <a:pt x="1164" y="150"/>
                  <a:pt x="1159" y="152"/>
                </a:cubicBezTo>
                <a:close/>
                <a:moveTo>
                  <a:pt x="741" y="100"/>
                </a:moveTo>
                <a:lnTo>
                  <a:pt x="740" y="101"/>
                </a:lnTo>
                <a:lnTo>
                  <a:pt x="739" y="101"/>
                </a:lnTo>
                <a:cubicBezTo>
                  <a:pt x="736" y="105"/>
                  <a:pt x="729" y="108"/>
                  <a:pt x="725" y="108"/>
                </a:cubicBezTo>
                <a:lnTo>
                  <a:pt x="727" y="106"/>
                </a:lnTo>
                <a:lnTo>
                  <a:pt x="728" y="104"/>
                </a:lnTo>
                <a:lnTo>
                  <a:pt x="729" y="103"/>
                </a:lnTo>
                <a:cubicBezTo>
                  <a:pt x="733" y="102"/>
                  <a:pt x="739" y="100"/>
                  <a:pt x="741" y="100"/>
                </a:cubicBezTo>
                <a:close/>
                <a:moveTo>
                  <a:pt x="341" y="796"/>
                </a:moveTo>
                <a:cubicBezTo>
                  <a:pt x="340" y="806"/>
                  <a:pt x="329" y="810"/>
                  <a:pt x="326" y="810"/>
                </a:cubicBezTo>
                <a:lnTo>
                  <a:pt x="326" y="809"/>
                </a:lnTo>
                <a:lnTo>
                  <a:pt x="326" y="807"/>
                </a:lnTo>
                <a:lnTo>
                  <a:pt x="327" y="806"/>
                </a:lnTo>
                <a:lnTo>
                  <a:pt x="328" y="805"/>
                </a:lnTo>
                <a:lnTo>
                  <a:pt x="329" y="805"/>
                </a:lnTo>
                <a:lnTo>
                  <a:pt x="330" y="804"/>
                </a:lnTo>
                <a:cubicBezTo>
                  <a:pt x="333" y="801"/>
                  <a:pt x="339" y="797"/>
                  <a:pt x="341" y="796"/>
                </a:cubicBezTo>
                <a:close/>
                <a:moveTo>
                  <a:pt x="326" y="810"/>
                </a:moveTo>
                <a:lnTo>
                  <a:pt x="325" y="810"/>
                </a:lnTo>
                <a:lnTo>
                  <a:pt x="326" y="811"/>
                </a:lnTo>
                <a:lnTo>
                  <a:pt x="326" y="810"/>
                </a:lnTo>
                <a:close/>
                <a:moveTo>
                  <a:pt x="490" y="321"/>
                </a:moveTo>
                <a:lnTo>
                  <a:pt x="491" y="320"/>
                </a:lnTo>
                <a:lnTo>
                  <a:pt x="491" y="319"/>
                </a:lnTo>
                <a:lnTo>
                  <a:pt x="490" y="320"/>
                </a:lnTo>
                <a:lnTo>
                  <a:pt x="489" y="321"/>
                </a:lnTo>
                <a:lnTo>
                  <a:pt x="490" y="321"/>
                </a:lnTo>
                <a:close/>
                <a:moveTo>
                  <a:pt x="491" y="319"/>
                </a:moveTo>
                <a:cubicBezTo>
                  <a:pt x="492" y="314"/>
                  <a:pt x="498" y="310"/>
                  <a:pt x="504" y="306"/>
                </a:cubicBezTo>
                <a:cubicBezTo>
                  <a:pt x="502" y="313"/>
                  <a:pt x="495" y="317"/>
                  <a:pt x="493" y="318"/>
                </a:cubicBezTo>
                <a:lnTo>
                  <a:pt x="491" y="319"/>
                </a:lnTo>
                <a:lnTo>
                  <a:pt x="491" y="319"/>
                </a:lnTo>
                <a:close/>
                <a:moveTo>
                  <a:pt x="870" y="79"/>
                </a:moveTo>
                <a:lnTo>
                  <a:pt x="869" y="81"/>
                </a:lnTo>
                <a:lnTo>
                  <a:pt x="869" y="82"/>
                </a:lnTo>
                <a:lnTo>
                  <a:pt x="868" y="84"/>
                </a:lnTo>
                <a:lnTo>
                  <a:pt x="867" y="84"/>
                </a:lnTo>
                <a:lnTo>
                  <a:pt x="865" y="85"/>
                </a:lnTo>
                <a:lnTo>
                  <a:pt x="864" y="85"/>
                </a:lnTo>
                <a:lnTo>
                  <a:pt x="863" y="85"/>
                </a:lnTo>
                <a:lnTo>
                  <a:pt x="861" y="85"/>
                </a:lnTo>
                <a:lnTo>
                  <a:pt x="860" y="85"/>
                </a:lnTo>
                <a:lnTo>
                  <a:pt x="860" y="82"/>
                </a:lnTo>
                <a:lnTo>
                  <a:pt x="861" y="81"/>
                </a:lnTo>
                <a:lnTo>
                  <a:pt x="863" y="81"/>
                </a:lnTo>
                <a:lnTo>
                  <a:pt x="864" y="80"/>
                </a:lnTo>
                <a:lnTo>
                  <a:pt x="865" y="80"/>
                </a:lnTo>
                <a:lnTo>
                  <a:pt x="866" y="80"/>
                </a:lnTo>
                <a:lnTo>
                  <a:pt x="867" y="80"/>
                </a:lnTo>
                <a:lnTo>
                  <a:pt x="869" y="79"/>
                </a:lnTo>
                <a:lnTo>
                  <a:pt x="870" y="79"/>
                </a:lnTo>
                <a:close/>
                <a:moveTo>
                  <a:pt x="506" y="612"/>
                </a:moveTo>
                <a:cubicBezTo>
                  <a:pt x="505" y="617"/>
                  <a:pt x="500" y="621"/>
                  <a:pt x="499" y="622"/>
                </a:cubicBezTo>
                <a:lnTo>
                  <a:pt x="498" y="623"/>
                </a:lnTo>
                <a:lnTo>
                  <a:pt x="497" y="624"/>
                </a:lnTo>
                <a:lnTo>
                  <a:pt x="496" y="625"/>
                </a:lnTo>
                <a:lnTo>
                  <a:pt x="495" y="626"/>
                </a:lnTo>
                <a:lnTo>
                  <a:pt x="495" y="627"/>
                </a:lnTo>
                <a:cubicBezTo>
                  <a:pt x="494" y="619"/>
                  <a:pt x="498" y="617"/>
                  <a:pt x="506" y="612"/>
                </a:cubicBezTo>
                <a:close/>
                <a:moveTo>
                  <a:pt x="1068" y="185"/>
                </a:moveTo>
                <a:lnTo>
                  <a:pt x="1067" y="186"/>
                </a:lnTo>
                <a:lnTo>
                  <a:pt x="1066" y="187"/>
                </a:lnTo>
                <a:lnTo>
                  <a:pt x="1065" y="188"/>
                </a:lnTo>
                <a:cubicBezTo>
                  <a:pt x="1063" y="190"/>
                  <a:pt x="1058" y="190"/>
                  <a:pt x="1058" y="190"/>
                </a:cubicBezTo>
                <a:lnTo>
                  <a:pt x="1059" y="189"/>
                </a:lnTo>
                <a:lnTo>
                  <a:pt x="1061" y="188"/>
                </a:lnTo>
                <a:lnTo>
                  <a:pt x="1062" y="187"/>
                </a:lnTo>
                <a:lnTo>
                  <a:pt x="1068" y="185"/>
                </a:lnTo>
                <a:close/>
                <a:moveTo>
                  <a:pt x="1183" y="128"/>
                </a:moveTo>
                <a:cubicBezTo>
                  <a:pt x="1178" y="134"/>
                  <a:pt x="1171" y="135"/>
                  <a:pt x="1165" y="134"/>
                </a:cubicBezTo>
                <a:cubicBezTo>
                  <a:pt x="1170" y="133"/>
                  <a:pt x="1175" y="131"/>
                  <a:pt x="1177" y="131"/>
                </a:cubicBezTo>
                <a:cubicBezTo>
                  <a:pt x="1179" y="130"/>
                  <a:pt x="1183" y="129"/>
                  <a:pt x="1183" y="128"/>
                </a:cubicBezTo>
                <a:close/>
                <a:moveTo>
                  <a:pt x="336" y="816"/>
                </a:moveTo>
                <a:cubicBezTo>
                  <a:pt x="335" y="822"/>
                  <a:pt x="332" y="820"/>
                  <a:pt x="332" y="822"/>
                </a:cubicBezTo>
                <a:lnTo>
                  <a:pt x="331" y="823"/>
                </a:lnTo>
                <a:lnTo>
                  <a:pt x="330" y="824"/>
                </a:lnTo>
                <a:lnTo>
                  <a:pt x="328" y="825"/>
                </a:lnTo>
                <a:lnTo>
                  <a:pt x="327" y="826"/>
                </a:lnTo>
                <a:lnTo>
                  <a:pt x="325" y="828"/>
                </a:lnTo>
                <a:cubicBezTo>
                  <a:pt x="327" y="819"/>
                  <a:pt x="333" y="817"/>
                  <a:pt x="336" y="816"/>
                </a:cubicBezTo>
                <a:close/>
                <a:moveTo>
                  <a:pt x="1109" y="169"/>
                </a:moveTo>
                <a:lnTo>
                  <a:pt x="1109" y="169"/>
                </a:lnTo>
                <a:lnTo>
                  <a:pt x="1115" y="166"/>
                </a:lnTo>
                <a:lnTo>
                  <a:pt x="1117" y="166"/>
                </a:lnTo>
                <a:lnTo>
                  <a:pt x="1117" y="165"/>
                </a:lnTo>
                <a:lnTo>
                  <a:pt x="1116" y="166"/>
                </a:lnTo>
                <a:lnTo>
                  <a:pt x="1115" y="167"/>
                </a:lnTo>
                <a:lnTo>
                  <a:pt x="1114" y="168"/>
                </a:lnTo>
                <a:lnTo>
                  <a:pt x="1113" y="168"/>
                </a:lnTo>
                <a:lnTo>
                  <a:pt x="1112" y="169"/>
                </a:lnTo>
                <a:lnTo>
                  <a:pt x="1111" y="169"/>
                </a:lnTo>
                <a:lnTo>
                  <a:pt x="1109" y="169"/>
                </a:lnTo>
                <a:lnTo>
                  <a:pt x="1109" y="171"/>
                </a:lnTo>
                <a:lnTo>
                  <a:pt x="1107" y="172"/>
                </a:lnTo>
                <a:cubicBezTo>
                  <a:pt x="1100" y="175"/>
                  <a:pt x="1094" y="176"/>
                  <a:pt x="1091" y="176"/>
                </a:cubicBezTo>
                <a:lnTo>
                  <a:pt x="1092" y="176"/>
                </a:lnTo>
                <a:cubicBezTo>
                  <a:pt x="1098" y="172"/>
                  <a:pt x="1105" y="170"/>
                  <a:pt x="1109" y="169"/>
                </a:cubicBezTo>
                <a:close/>
                <a:moveTo>
                  <a:pt x="1091" y="176"/>
                </a:moveTo>
                <a:lnTo>
                  <a:pt x="1090" y="176"/>
                </a:lnTo>
                <a:lnTo>
                  <a:pt x="1089" y="177"/>
                </a:lnTo>
                <a:lnTo>
                  <a:pt x="1090" y="178"/>
                </a:lnTo>
                <a:lnTo>
                  <a:pt x="1091" y="176"/>
                </a:lnTo>
                <a:close/>
                <a:moveTo>
                  <a:pt x="1188" y="142"/>
                </a:moveTo>
                <a:lnTo>
                  <a:pt x="1189" y="141"/>
                </a:lnTo>
                <a:lnTo>
                  <a:pt x="1190" y="141"/>
                </a:lnTo>
                <a:lnTo>
                  <a:pt x="1191" y="140"/>
                </a:lnTo>
                <a:lnTo>
                  <a:pt x="1192" y="141"/>
                </a:lnTo>
                <a:lnTo>
                  <a:pt x="1193" y="141"/>
                </a:lnTo>
                <a:lnTo>
                  <a:pt x="1194" y="142"/>
                </a:lnTo>
                <a:lnTo>
                  <a:pt x="1196" y="144"/>
                </a:lnTo>
                <a:lnTo>
                  <a:pt x="1194" y="144"/>
                </a:lnTo>
                <a:lnTo>
                  <a:pt x="1193" y="144"/>
                </a:lnTo>
                <a:lnTo>
                  <a:pt x="1192" y="144"/>
                </a:lnTo>
                <a:lnTo>
                  <a:pt x="1191" y="144"/>
                </a:lnTo>
                <a:lnTo>
                  <a:pt x="1190" y="144"/>
                </a:lnTo>
                <a:lnTo>
                  <a:pt x="1189" y="143"/>
                </a:lnTo>
                <a:lnTo>
                  <a:pt x="1188" y="142"/>
                </a:lnTo>
                <a:close/>
                <a:moveTo>
                  <a:pt x="613" y="202"/>
                </a:moveTo>
                <a:lnTo>
                  <a:pt x="613" y="202"/>
                </a:lnTo>
                <a:lnTo>
                  <a:pt x="613" y="203"/>
                </a:lnTo>
                <a:lnTo>
                  <a:pt x="613" y="202"/>
                </a:lnTo>
                <a:close/>
                <a:moveTo>
                  <a:pt x="613" y="202"/>
                </a:moveTo>
                <a:lnTo>
                  <a:pt x="612" y="202"/>
                </a:lnTo>
                <a:lnTo>
                  <a:pt x="610" y="203"/>
                </a:lnTo>
                <a:lnTo>
                  <a:pt x="609" y="205"/>
                </a:lnTo>
                <a:lnTo>
                  <a:pt x="608" y="206"/>
                </a:lnTo>
                <a:lnTo>
                  <a:pt x="607" y="208"/>
                </a:lnTo>
                <a:lnTo>
                  <a:pt x="606" y="209"/>
                </a:lnTo>
                <a:lnTo>
                  <a:pt x="605" y="209"/>
                </a:lnTo>
                <a:lnTo>
                  <a:pt x="604" y="210"/>
                </a:lnTo>
                <a:lnTo>
                  <a:pt x="602" y="209"/>
                </a:lnTo>
                <a:lnTo>
                  <a:pt x="601" y="207"/>
                </a:lnTo>
                <a:lnTo>
                  <a:pt x="613" y="199"/>
                </a:lnTo>
                <a:lnTo>
                  <a:pt x="613" y="202"/>
                </a:lnTo>
                <a:close/>
                <a:moveTo>
                  <a:pt x="601" y="207"/>
                </a:moveTo>
                <a:lnTo>
                  <a:pt x="600" y="207"/>
                </a:lnTo>
                <a:lnTo>
                  <a:pt x="600" y="208"/>
                </a:lnTo>
                <a:lnTo>
                  <a:pt x="601" y="207"/>
                </a:lnTo>
                <a:close/>
                <a:moveTo>
                  <a:pt x="457" y="503"/>
                </a:moveTo>
                <a:lnTo>
                  <a:pt x="458" y="501"/>
                </a:lnTo>
                <a:lnTo>
                  <a:pt x="459" y="500"/>
                </a:lnTo>
                <a:lnTo>
                  <a:pt x="460" y="499"/>
                </a:lnTo>
                <a:cubicBezTo>
                  <a:pt x="462" y="496"/>
                  <a:pt x="464" y="493"/>
                  <a:pt x="465" y="493"/>
                </a:cubicBezTo>
                <a:lnTo>
                  <a:pt x="465" y="495"/>
                </a:lnTo>
                <a:lnTo>
                  <a:pt x="465" y="497"/>
                </a:lnTo>
                <a:lnTo>
                  <a:pt x="465" y="498"/>
                </a:lnTo>
                <a:lnTo>
                  <a:pt x="464" y="499"/>
                </a:lnTo>
                <a:lnTo>
                  <a:pt x="463" y="500"/>
                </a:lnTo>
                <a:lnTo>
                  <a:pt x="462" y="501"/>
                </a:lnTo>
                <a:lnTo>
                  <a:pt x="460" y="502"/>
                </a:lnTo>
                <a:lnTo>
                  <a:pt x="459" y="502"/>
                </a:lnTo>
                <a:lnTo>
                  <a:pt x="457" y="503"/>
                </a:lnTo>
                <a:close/>
                <a:moveTo>
                  <a:pt x="978" y="219"/>
                </a:moveTo>
                <a:lnTo>
                  <a:pt x="978" y="216"/>
                </a:lnTo>
                <a:lnTo>
                  <a:pt x="979" y="214"/>
                </a:lnTo>
                <a:lnTo>
                  <a:pt x="980" y="213"/>
                </a:lnTo>
                <a:lnTo>
                  <a:pt x="981" y="212"/>
                </a:lnTo>
                <a:lnTo>
                  <a:pt x="983" y="212"/>
                </a:lnTo>
                <a:lnTo>
                  <a:pt x="985" y="212"/>
                </a:lnTo>
                <a:lnTo>
                  <a:pt x="985" y="213"/>
                </a:lnTo>
                <a:lnTo>
                  <a:pt x="984" y="215"/>
                </a:lnTo>
                <a:lnTo>
                  <a:pt x="983" y="216"/>
                </a:lnTo>
                <a:lnTo>
                  <a:pt x="982" y="217"/>
                </a:lnTo>
                <a:lnTo>
                  <a:pt x="980" y="218"/>
                </a:lnTo>
                <a:lnTo>
                  <a:pt x="978" y="219"/>
                </a:lnTo>
                <a:close/>
                <a:moveTo>
                  <a:pt x="105" y="837"/>
                </a:moveTo>
                <a:lnTo>
                  <a:pt x="104" y="838"/>
                </a:lnTo>
                <a:lnTo>
                  <a:pt x="103" y="838"/>
                </a:lnTo>
                <a:lnTo>
                  <a:pt x="101" y="838"/>
                </a:lnTo>
                <a:lnTo>
                  <a:pt x="100" y="837"/>
                </a:lnTo>
                <a:lnTo>
                  <a:pt x="98" y="836"/>
                </a:lnTo>
                <a:lnTo>
                  <a:pt x="100" y="836"/>
                </a:lnTo>
                <a:lnTo>
                  <a:pt x="101" y="836"/>
                </a:lnTo>
                <a:lnTo>
                  <a:pt x="103" y="835"/>
                </a:lnTo>
                <a:lnTo>
                  <a:pt x="104" y="835"/>
                </a:lnTo>
                <a:lnTo>
                  <a:pt x="105" y="835"/>
                </a:lnTo>
                <a:lnTo>
                  <a:pt x="105" y="837"/>
                </a:lnTo>
                <a:close/>
                <a:moveTo>
                  <a:pt x="513" y="291"/>
                </a:moveTo>
                <a:lnTo>
                  <a:pt x="513" y="293"/>
                </a:lnTo>
                <a:lnTo>
                  <a:pt x="513" y="294"/>
                </a:lnTo>
                <a:lnTo>
                  <a:pt x="512" y="296"/>
                </a:lnTo>
                <a:lnTo>
                  <a:pt x="511" y="297"/>
                </a:lnTo>
                <a:lnTo>
                  <a:pt x="510" y="298"/>
                </a:lnTo>
                <a:lnTo>
                  <a:pt x="508" y="298"/>
                </a:lnTo>
                <a:lnTo>
                  <a:pt x="506" y="299"/>
                </a:lnTo>
                <a:lnTo>
                  <a:pt x="504" y="299"/>
                </a:lnTo>
                <a:lnTo>
                  <a:pt x="513" y="291"/>
                </a:lnTo>
                <a:close/>
                <a:moveTo>
                  <a:pt x="779" y="81"/>
                </a:moveTo>
                <a:lnTo>
                  <a:pt x="780" y="79"/>
                </a:lnTo>
                <a:lnTo>
                  <a:pt x="780" y="77"/>
                </a:lnTo>
                <a:lnTo>
                  <a:pt x="781" y="76"/>
                </a:lnTo>
                <a:lnTo>
                  <a:pt x="783" y="75"/>
                </a:lnTo>
                <a:lnTo>
                  <a:pt x="785" y="75"/>
                </a:lnTo>
                <a:lnTo>
                  <a:pt x="786" y="74"/>
                </a:lnTo>
                <a:lnTo>
                  <a:pt x="787" y="74"/>
                </a:lnTo>
                <a:lnTo>
                  <a:pt x="788" y="74"/>
                </a:lnTo>
                <a:lnTo>
                  <a:pt x="790" y="74"/>
                </a:lnTo>
                <a:lnTo>
                  <a:pt x="792" y="75"/>
                </a:lnTo>
                <a:lnTo>
                  <a:pt x="793" y="75"/>
                </a:lnTo>
                <a:lnTo>
                  <a:pt x="794" y="75"/>
                </a:lnTo>
                <a:lnTo>
                  <a:pt x="795" y="75"/>
                </a:lnTo>
                <a:cubicBezTo>
                  <a:pt x="792" y="76"/>
                  <a:pt x="788" y="78"/>
                  <a:pt x="787" y="78"/>
                </a:cubicBezTo>
                <a:cubicBezTo>
                  <a:pt x="784" y="79"/>
                  <a:pt x="780" y="81"/>
                  <a:pt x="779" y="81"/>
                </a:cubicBezTo>
                <a:close/>
                <a:moveTo>
                  <a:pt x="920" y="266"/>
                </a:moveTo>
                <a:cubicBezTo>
                  <a:pt x="919" y="268"/>
                  <a:pt x="915" y="270"/>
                  <a:pt x="914" y="270"/>
                </a:cubicBezTo>
                <a:lnTo>
                  <a:pt x="913" y="271"/>
                </a:lnTo>
                <a:lnTo>
                  <a:pt x="911" y="273"/>
                </a:lnTo>
                <a:lnTo>
                  <a:pt x="912" y="271"/>
                </a:lnTo>
                <a:lnTo>
                  <a:pt x="913" y="269"/>
                </a:lnTo>
                <a:lnTo>
                  <a:pt x="914" y="268"/>
                </a:lnTo>
                <a:lnTo>
                  <a:pt x="915" y="267"/>
                </a:lnTo>
                <a:lnTo>
                  <a:pt x="916" y="266"/>
                </a:lnTo>
                <a:lnTo>
                  <a:pt x="917" y="266"/>
                </a:lnTo>
                <a:lnTo>
                  <a:pt x="918" y="265"/>
                </a:lnTo>
                <a:lnTo>
                  <a:pt x="920" y="266"/>
                </a:lnTo>
                <a:close/>
                <a:moveTo>
                  <a:pt x="622" y="572"/>
                </a:moveTo>
                <a:lnTo>
                  <a:pt x="622" y="573"/>
                </a:lnTo>
                <a:lnTo>
                  <a:pt x="623" y="574"/>
                </a:lnTo>
                <a:lnTo>
                  <a:pt x="623" y="575"/>
                </a:lnTo>
                <a:lnTo>
                  <a:pt x="624" y="576"/>
                </a:lnTo>
                <a:lnTo>
                  <a:pt x="623" y="577"/>
                </a:lnTo>
                <a:lnTo>
                  <a:pt x="623" y="578"/>
                </a:lnTo>
                <a:lnTo>
                  <a:pt x="622" y="580"/>
                </a:lnTo>
                <a:lnTo>
                  <a:pt x="621" y="581"/>
                </a:lnTo>
                <a:lnTo>
                  <a:pt x="620" y="582"/>
                </a:lnTo>
                <a:lnTo>
                  <a:pt x="618" y="583"/>
                </a:lnTo>
                <a:lnTo>
                  <a:pt x="617" y="585"/>
                </a:lnTo>
                <a:lnTo>
                  <a:pt x="617" y="585"/>
                </a:lnTo>
                <a:lnTo>
                  <a:pt x="617" y="581"/>
                </a:lnTo>
                <a:lnTo>
                  <a:pt x="617" y="580"/>
                </a:lnTo>
                <a:lnTo>
                  <a:pt x="618" y="579"/>
                </a:lnTo>
                <a:lnTo>
                  <a:pt x="619" y="578"/>
                </a:lnTo>
                <a:lnTo>
                  <a:pt x="620" y="577"/>
                </a:lnTo>
                <a:lnTo>
                  <a:pt x="621" y="576"/>
                </a:lnTo>
                <a:lnTo>
                  <a:pt x="621" y="575"/>
                </a:lnTo>
                <a:lnTo>
                  <a:pt x="622" y="574"/>
                </a:lnTo>
                <a:lnTo>
                  <a:pt x="622" y="573"/>
                </a:lnTo>
                <a:lnTo>
                  <a:pt x="622" y="572"/>
                </a:lnTo>
                <a:close/>
                <a:moveTo>
                  <a:pt x="617" y="585"/>
                </a:moveTo>
                <a:lnTo>
                  <a:pt x="616" y="586"/>
                </a:lnTo>
                <a:lnTo>
                  <a:pt x="617" y="586"/>
                </a:lnTo>
                <a:lnTo>
                  <a:pt x="617" y="585"/>
                </a:lnTo>
                <a:close/>
                <a:moveTo>
                  <a:pt x="355" y="831"/>
                </a:moveTo>
                <a:lnTo>
                  <a:pt x="354" y="833"/>
                </a:lnTo>
                <a:lnTo>
                  <a:pt x="354" y="834"/>
                </a:lnTo>
                <a:lnTo>
                  <a:pt x="353" y="834"/>
                </a:lnTo>
                <a:lnTo>
                  <a:pt x="354" y="834"/>
                </a:lnTo>
                <a:lnTo>
                  <a:pt x="354" y="833"/>
                </a:lnTo>
                <a:lnTo>
                  <a:pt x="355" y="831"/>
                </a:lnTo>
                <a:close/>
                <a:moveTo>
                  <a:pt x="353" y="834"/>
                </a:moveTo>
                <a:lnTo>
                  <a:pt x="353" y="835"/>
                </a:lnTo>
                <a:lnTo>
                  <a:pt x="352" y="836"/>
                </a:lnTo>
                <a:lnTo>
                  <a:pt x="351" y="837"/>
                </a:lnTo>
                <a:lnTo>
                  <a:pt x="349" y="838"/>
                </a:lnTo>
                <a:lnTo>
                  <a:pt x="348" y="838"/>
                </a:lnTo>
                <a:lnTo>
                  <a:pt x="346" y="838"/>
                </a:lnTo>
                <a:lnTo>
                  <a:pt x="347" y="836"/>
                </a:lnTo>
                <a:lnTo>
                  <a:pt x="348" y="836"/>
                </a:lnTo>
                <a:lnTo>
                  <a:pt x="349" y="836"/>
                </a:lnTo>
                <a:lnTo>
                  <a:pt x="351" y="835"/>
                </a:lnTo>
                <a:lnTo>
                  <a:pt x="352" y="835"/>
                </a:lnTo>
                <a:lnTo>
                  <a:pt x="353" y="834"/>
                </a:lnTo>
                <a:close/>
                <a:moveTo>
                  <a:pt x="854" y="110"/>
                </a:moveTo>
                <a:lnTo>
                  <a:pt x="857" y="112"/>
                </a:lnTo>
                <a:lnTo>
                  <a:pt x="855" y="114"/>
                </a:lnTo>
                <a:lnTo>
                  <a:pt x="854" y="114"/>
                </a:lnTo>
                <a:lnTo>
                  <a:pt x="852" y="112"/>
                </a:lnTo>
                <a:lnTo>
                  <a:pt x="853" y="111"/>
                </a:lnTo>
                <a:lnTo>
                  <a:pt x="854" y="110"/>
                </a:lnTo>
                <a:close/>
                <a:moveTo>
                  <a:pt x="1105" y="157"/>
                </a:moveTo>
                <a:lnTo>
                  <a:pt x="1104" y="159"/>
                </a:lnTo>
                <a:lnTo>
                  <a:pt x="1102" y="160"/>
                </a:lnTo>
                <a:lnTo>
                  <a:pt x="1101" y="161"/>
                </a:lnTo>
                <a:lnTo>
                  <a:pt x="1099" y="161"/>
                </a:lnTo>
                <a:lnTo>
                  <a:pt x="1099" y="159"/>
                </a:lnTo>
                <a:lnTo>
                  <a:pt x="1099" y="158"/>
                </a:lnTo>
                <a:lnTo>
                  <a:pt x="1101" y="156"/>
                </a:lnTo>
                <a:lnTo>
                  <a:pt x="1102" y="155"/>
                </a:lnTo>
                <a:lnTo>
                  <a:pt x="1104" y="156"/>
                </a:lnTo>
                <a:lnTo>
                  <a:pt x="1105" y="157"/>
                </a:lnTo>
                <a:close/>
                <a:moveTo>
                  <a:pt x="1033" y="188"/>
                </a:moveTo>
                <a:cubicBezTo>
                  <a:pt x="1031" y="188"/>
                  <a:pt x="1027" y="189"/>
                  <a:pt x="1027" y="189"/>
                </a:cubicBezTo>
                <a:lnTo>
                  <a:pt x="1027" y="189"/>
                </a:lnTo>
                <a:lnTo>
                  <a:pt x="1032" y="186"/>
                </a:lnTo>
                <a:lnTo>
                  <a:pt x="1033" y="187"/>
                </a:lnTo>
                <a:lnTo>
                  <a:pt x="1033" y="188"/>
                </a:lnTo>
                <a:close/>
                <a:moveTo>
                  <a:pt x="315" y="823"/>
                </a:moveTo>
                <a:lnTo>
                  <a:pt x="315" y="824"/>
                </a:lnTo>
                <a:lnTo>
                  <a:pt x="315" y="825"/>
                </a:lnTo>
                <a:lnTo>
                  <a:pt x="315" y="827"/>
                </a:lnTo>
                <a:lnTo>
                  <a:pt x="316" y="828"/>
                </a:lnTo>
                <a:lnTo>
                  <a:pt x="316" y="829"/>
                </a:lnTo>
                <a:lnTo>
                  <a:pt x="315" y="830"/>
                </a:lnTo>
                <a:lnTo>
                  <a:pt x="313" y="832"/>
                </a:lnTo>
                <a:lnTo>
                  <a:pt x="311" y="830"/>
                </a:lnTo>
                <a:lnTo>
                  <a:pt x="311" y="828"/>
                </a:lnTo>
                <a:lnTo>
                  <a:pt x="312" y="827"/>
                </a:lnTo>
                <a:lnTo>
                  <a:pt x="314" y="824"/>
                </a:lnTo>
                <a:lnTo>
                  <a:pt x="315" y="823"/>
                </a:lnTo>
                <a:close/>
                <a:moveTo>
                  <a:pt x="483" y="693"/>
                </a:moveTo>
                <a:lnTo>
                  <a:pt x="483" y="693"/>
                </a:lnTo>
                <a:lnTo>
                  <a:pt x="484" y="693"/>
                </a:lnTo>
                <a:lnTo>
                  <a:pt x="483" y="693"/>
                </a:lnTo>
                <a:close/>
                <a:moveTo>
                  <a:pt x="483" y="693"/>
                </a:moveTo>
                <a:lnTo>
                  <a:pt x="482" y="694"/>
                </a:lnTo>
                <a:lnTo>
                  <a:pt x="482" y="695"/>
                </a:lnTo>
                <a:lnTo>
                  <a:pt x="481" y="696"/>
                </a:lnTo>
                <a:lnTo>
                  <a:pt x="480" y="697"/>
                </a:lnTo>
                <a:lnTo>
                  <a:pt x="479" y="698"/>
                </a:lnTo>
                <a:lnTo>
                  <a:pt x="478" y="700"/>
                </a:lnTo>
                <a:lnTo>
                  <a:pt x="477" y="701"/>
                </a:lnTo>
                <a:lnTo>
                  <a:pt x="477" y="699"/>
                </a:lnTo>
                <a:lnTo>
                  <a:pt x="478" y="697"/>
                </a:lnTo>
                <a:lnTo>
                  <a:pt x="478" y="695"/>
                </a:lnTo>
                <a:lnTo>
                  <a:pt x="480" y="694"/>
                </a:lnTo>
                <a:lnTo>
                  <a:pt x="481" y="693"/>
                </a:lnTo>
                <a:lnTo>
                  <a:pt x="482" y="693"/>
                </a:lnTo>
                <a:lnTo>
                  <a:pt x="483" y="693"/>
                </a:lnTo>
                <a:close/>
                <a:moveTo>
                  <a:pt x="1117" y="165"/>
                </a:moveTo>
                <a:lnTo>
                  <a:pt x="1118" y="165"/>
                </a:lnTo>
                <a:lnTo>
                  <a:pt x="1119" y="164"/>
                </a:lnTo>
                <a:lnTo>
                  <a:pt x="1120" y="162"/>
                </a:lnTo>
                <a:lnTo>
                  <a:pt x="1119" y="163"/>
                </a:lnTo>
                <a:lnTo>
                  <a:pt x="1118" y="164"/>
                </a:lnTo>
                <a:lnTo>
                  <a:pt x="1117" y="165"/>
                </a:lnTo>
                <a:lnTo>
                  <a:pt x="1117" y="165"/>
                </a:lnTo>
                <a:close/>
                <a:moveTo>
                  <a:pt x="757" y="93"/>
                </a:moveTo>
                <a:lnTo>
                  <a:pt x="757" y="93"/>
                </a:lnTo>
                <a:lnTo>
                  <a:pt x="757" y="93"/>
                </a:lnTo>
                <a:cubicBezTo>
                  <a:pt x="756" y="94"/>
                  <a:pt x="752" y="96"/>
                  <a:pt x="751" y="96"/>
                </a:cubicBezTo>
                <a:cubicBezTo>
                  <a:pt x="755" y="93"/>
                  <a:pt x="757" y="93"/>
                  <a:pt x="758" y="93"/>
                </a:cubicBezTo>
                <a:lnTo>
                  <a:pt x="758" y="92"/>
                </a:lnTo>
                <a:lnTo>
                  <a:pt x="759" y="91"/>
                </a:lnTo>
                <a:lnTo>
                  <a:pt x="760" y="90"/>
                </a:lnTo>
                <a:lnTo>
                  <a:pt x="761" y="90"/>
                </a:lnTo>
                <a:lnTo>
                  <a:pt x="763" y="89"/>
                </a:lnTo>
                <a:lnTo>
                  <a:pt x="763" y="91"/>
                </a:lnTo>
                <a:lnTo>
                  <a:pt x="762" y="92"/>
                </a:lnTo>
                <a:lnTo>
                  <a:pt x="761" y="93"/>
                </a:lnTo>
                <a:lnTo>
                  <a:pt x="760" y="93"/>
                </a:lnTo>
                <a:lnTo>
                  <a:pt x="757" y="93"/>
                </a:lnTo>
                <a:close/>
                <a:moveTo>
                  <a:pt x="768" y="134"/>
                </a:moveTo>
                <a:lnTo>
                  <a:pt x="767" y="133"/>
                </a:lnTo>
                <a:lnTo>
                  <a:pt x="766" y="131"/>
                </a:lnTo>
                <a:lnTo>
                  <a:pt x="766" y="130"/>
                </a:lnTo>
                <a:lnTo>
                  <a:pt x="766" y="129"/>
                </a:lnTo>
                <a:lnTo>
                  <a:pt x="765" y="128"/>
                </a:lnTo>
                <a:cubicBezTo>
                  <a:pt x="765" y="126"/>
                  <a:pt x="767" y="124"/>
                  <a:pt x="767" y="123"/>
                </a:cubicBezTo>
                <a:lnTo>
                  <a:pt x="767" y="124"/>
                </a:lnTo>
                <a:lnTo>
                  <a:pt x="767" y="125"/>
                </a:lnTo>
                <a:lnTo>
                  <a:pt x="768" y="126"/>
                </a:lnTo>
                <a:lnTo>
                  <a:pt x="768" y="127"/>
                </a:lnTo>
                <a:lnTo>
                  <a:pt x="768" y="128"/>
                </a:lnTo>
                <a:lnTo>
                  <a:pt x="767" y="129"/>
                </a:lnTo>
                <a:lnTo>
                  <a:pt x="767" y="130"/>
                </a:lnTo>
                <a:lnTo>
                  <a:pt x="767" y="132"/>
                </a:lnTo>
                <a:lnTo>
                  <a:pt x="767" y="133"/>
                </a:lnTo>
                <a:lnTo>
                  <a:pt x="768" y="134"/>
                </a:lnTo>
                <a:close/>
                <a:moveTo>
                  <a:pt x="1160" y="47"/>
                </a:moveTo>
                <a:cubicBezTo>
                  <a:pt x="1157" y="46"/>
                  <a:pt x="1153" y="46"/>
                  <a:pt x="1153" y="46"/>
                </a:cubicBezTo>
                <a:lnTo>
                  <a:pt x="1155" y="45"/>
                </a:lnTo>
                <a:lnTo>
                  <a:pt x="1156" y="45"/>
                </a:lnTo>
                <a:lnTo>
                  <a:pt x="1157" y="45"/>
                </a:lnTo>
                <a:lnTo>
                  <a:pt x="1157" y="45"/>
                </a:lnTo>
                <a:lnTo>
                  <a:pt x="1159" y="46"/>
                </a:lnTo>
                <a:lnTo>
                  <a:pt x="1160" y="47"/>
                </a:lnTo>
                <a:close/>
                <a:moveTo>
                  <a:pt x="596" y="210"/>
                </a:moveTo>
                <a:lnTo>
                  <a:pt x="596" y="209"/>
                </a:lnTo>
                <a:lnTo>
                  <a:pt x="596" y="207"/>
                </a:lnTo>
                <a:lnTo>
                  <a:pt x="596" y="206"/>
                </a:lnTo>
                <a:lnTo>
                  <a:pt x="596" y="205"/>
                </a:lnTo>
                <a:lnTo>
                  <a:pt x="596" y="204"/>
                </a:lnTo>
                <a:lnTo>
                  <a:pt x="597" y="203"/>
                </a:lnTo>
                <a:lnTo>
                  <a:pt x="598" y="202"/>
                </a:lnTo>
                <a:lnTo>
                  <a:pt x="599" y="201"/>
                </a:lnTo>
                <a:lnTo>
                  <a:pt x="601" y="200"/>
                </a:lnTo>
                <a:lnTo>
                  <a:pt x="601" y="200"/>
                </a:lnTo>
                <a:lnTo>
                  <a:pt x="601" y="200"/>
                </a:lnTo>
                <a:lnTo>
                  <a:pt x="601" y="201"/>
                </a:lnTo>
                <a:lnTo>
                  <a:pt x="601" y="203"/>
                </a:lnTo>
                <a:lnTo>
                  <a:pt x="601" y="204"/>
                </a:lnTo>
                <a:lnTo>
                  <a:pt x="600" y="205"/>
                </a:lnTo>
                <a:lnTo>
                  <a:pt x="600" y="206"/>
                </a:lnTo>
                <a:lnTo>
                  <a:pt x="600" y="207"/>
                </a:lnTo>
                <a:lnTo>
                  <a:pt x="600" y="208"/>
                </a:lnTo>
                <a:lnTo>
                  <a:pt x="600" y="207"/>
                </a:lnTo>
                <a:lnTo>
                  <a:pt x="599" y="208"/>
                </a:lnTo>
                <a:lnTo>
                  <a:pt x="597" y="209"/>
                </a:lnTo>
                <a:lnTo>
                  <a:pt x="596" y="210"/>
                </a:lnTo>
                <a:close/>
                <a:moveTo>
                  <a:pt x="601" y="200"/>
                </a:moveTo>
                <a:lnTo>
                  <a:pt x="602" y="199"/>
                </a:lnTo>
                <a:lnTo>
                  <a:pt x="601" y="198"/>
                </a:lnTo>
                <a:lnTo>
                  <a:pt x="601" y="199"/>
                </a:lnTo>
                <a:lnTo>
                  <a:pt x="601" y="200"/>
                </a:lnTo>
                <a:close/>
                <a:moveTo>
                  <a:pt x="12" y="743"/>
                </a:moveTo>
                <a:lnTo>
                  <a:pt x="10" y="745"/>
                </a:lnTo>
                <a:lnTo>
                  <a:pt x="9" y="747"/>
                </a:lnTo>
                <a:lnTo>
                  <a:pt x="8" y="747"/>
                </a:lnTo>
                <a:lnTo>
                  <a:pt x="6" y="746"/>
                </a:lnTo>
                <a:lnTo>
                  <a:pt x="5" y="744"/>
                </a:lnTo>
                <a:lnTo>
                  <a:pt x="6" y="742"/>
                </a:lnTo>
                <a:lnTo>
                  <a:pt x="8" y="740"/>
                </a:lnTo>
                <a:lnTo>
                  <a:pt x="9" y="740"/>
                </a:lnTo>
                <a:lnTo>
                  <a:pt x="10" y="742"/>
                </a:lnTo>
                <a:lnTo>
                  <a:pt x="12" y="743"/>
                </a:lnTo>
                <a:close/>
                <a:moveTo>
                  <a:pt x="355" y="831"/>
                </a:moveTo>
                <a:cubicBezTo>
                  <a:pt x="358" y="830"/>
                  <a:pt x="363" y="828"/>
                  <a:pt x="367" y="827"/>
                </a:cubicBezTo>
                <a:cubicBezTo>
                  <a:pt x="362" y="831"/>
                  <a:pt x="360" y="831"/>
                  <a:pt x="359" y="831"/>
                </a:cubicBezTo>
                <a:lnTo>
                  <a:pt x="358" y="831"/>
                </a:lnTo>
                <a:lnTo>
                  <a:pt x="356" y="831"/>
                </a:lnTo>
                <a:lnTo>
                  <a:pt x="355" y="831"/>
                </a:lnTo>
                <a:close/>
                <a:moveTo>
                  <a:pt x="1123" y="148"/>
                </a:moveTo>
                <a:lnTo>
                  <a:pt x="1124" y="147"/>
                </a:lnTo>
                <a:lnTo>
                  <a:pt x="1125" y="147"/>
                </a:lnTo>
                <a:lnTo>
                  <a:pt x="1126" y="146"/>
                </a:lnTo>
                <a:lnTo>
                  <a:pt x="1127" y="147"/>
                </a:lnTo>
                <a:lnTo>
                  <a:pt x="1129" y="147"/>
                </a:lnTo>
                <a:lnTo>
                  <a:pt x="1128" y="148"/>
                </a:lnTo>
                <a:lnTo>
                  <a:pt x="1126" y="149"/>
                </a:lnTo>
                <a:lnTo>
                  <a:pt x="1125" y="150"/>
                </a:lnTo>
                <a:lnTo>
                  <a:pt x="1124" y="150"/>
                </a:lnTo>
                <a:lnTo>
                  <a:pt x="1123" y="148"/>
                </a:lnTo>
                <a:close/>
                <a:moveTo>
                  <a:pt x="779" y="81"/>
                </a:moveTo>
                <a:lnTo>
                  <a:pt x="778" y="82"/>
                </a:lnTo>
                <a:lnTo>
                  <a:pt x="777" y="82"/>
                </a:lnTo>
                <a:lnTo>
                  <a:pt x="774" y="84"/>
                </a:lnTo>
                <a:lnTo>
                  <a:pt x="773" y="85"/>
                </a:lnTo>
                <a:lnTo>
                  <a:pt x="772" y="85"/>
                </a:lnTo>
                <a:lnTo>
                  <a:pt x="773" y="83"/>
                </a:lnTo>
                <a:lnTo>
                  <a:pt x="774" y="82"/>
                </a:lnTo>
                <a:lnTo>
                  <a:pt x="775" y="82"/>
                </a:lnTo>
                <a:lnTo>
                  <a:pt x="777" y="81"/>
                </a:lnTo>
                <a:lnTo>
                  <a:pt x="779" y="81"/>
                </a:lnTo>
                <a:close/>
                <a:moveTo>
                  <a:pt x="839" y="75"/>
                </a:moveTo>
                <a:lnTo>
                  <a:pt x="840" y="74"/>
                </a:lnTo>
                <a:lnTo>
                  <a:pt x="841" y="74"/>
                </a:lnTo>
                <a:lnTo>
                  <a:pt x="842" y="73"/>
                </a:lnTo>
                <a:lnTo>
                  <a:pt x="844" y="73"/>
                </a:lnTo>
                <a:lnTo>
                  <a:pt x="845" y="74"/>
                </a:lnTo>
                <a:lnTo>
                  <a:pt x="846" y="74"/>
                </a:lnTo>
                <a:lnTo>
                  <a:pt x="845" y="75"/>
                </a:lnTo>
                <a:lnTo>
                  <a:pt x="844" y="76"/>
                </a:lnTo>
                <a:lnTo>
                  <a:pt x="843" y="77"/>
                </a:lnTo>
                <a:lnTo>
                  <a:pt x="842" y="77"/>
                </a:lnTo>
                <a:lnTo>
                  <a:pt x="841" y="77"/>
                </a:lnTo>
                <a:lnTo>
                  <a:pt x="839" y="75"/>
                </a:lnTo>
                <a:close/>
                <a:moveTo>
                  <a:pt x="714" y="117"/>
                </a:moveTo>
                <a:lnTo>
                  <a:pt x="714" y="116"/>
                </a:lnTo>
                <a:lnTo>
                  <a:pt x="713" y="117"/>
                </a:lnTo>
                <a:lnTo>
                  <a:pt x="714" y="117"/>
                </a:lnTo>
                <a:close/>
                <a:moveTo>
                  <a:pt x="714" y="116"/>
                </a:moveTo>
                <a:lnTo>
                  <a:pt x="713" y="115"/>
                </a:lnTo>
                <a:lnTo>
                  <a:pt x="713" y="114"/>
                </a:lnTo>
                <a:lnTo>
                  <a:pt x="714" y="113"/>
                </a:lnTo>
                <a:lnTo>
                  <a:pt x="715" y="112"/>
                </a:lnTo>
                <a:lnTo>
                  <a:pt x="716" y="112"/>
                </a:lnTo>
                <a:lnTo>
                  <a:pt x="718" y="112"/>
                </a:lnTo>
                <a:lnTo>
                  <a:pt x="720" y="112"/>
                </a:lnTo>
                <a:lnTo>
                  <a:pt x="718" y="113"/>
                </a:lnTo>
                <a:lnTo>
                  <a:pt x="717" y="114"/>
                </a:lnTo>
                <a:lnTo>
                  <a:pt x="716" y="115"/>
                </a:lnTo>
                <a:lnTo>
                  <a:pt x="715" y="115"/>
                </a:lnTo>
                <a:lnTo>
                  <a:pt x="714" y="116"/>
                </a:lnTo>
                <a:lnTo>
                  <a:pt x="714" y="116"/>
                </a:lnTo>
                <a:close/>
                <a:moveTo>
                  <a:pt x="696" y="127"/>
                </a:moveTo>
                <a:lnTo>
                  <a:pt x="696" y="127"/>
                </a:lnTo>
                <a:lnTo>
                  <a:pt x="695" y="127"/>
                </a:lnTo>
                <a:lnTo>
                  <a:pt x="696" y="127"/>
                </a:lnTo>
                <a:close/>
                <a:moveTo>
                  <a:pt x="696" y="127"/>
                </a:moveTo>
                <a:lnTo>
                  <a:pt x="696" y="126"/>
                </a:lnTo>
                <a:lnTo>
                  <a:pt x="697" y="124"/>
                </a:lnTo>
                <a:lnTo>
                  <a:pt x="698" y="123"/>
                </a:lnTo>
                <a:lnTo>
                  <a:pt x="699" y="122"/>
                </a:lnTo>
                <a:lnTo>
                  <a:pt x="701" y="121"/>
                </a:lnTo>
                <a:lnTo>
                  <a:pt x="702" y="120"/>
                </a:lnTo>
                <a:lnTo>
                  <a:pt x="704" y="120"/>
                </a:lnTo>
                <a:lnTo>
                  <a:pt x="703" y="122"/>
                </a:lnTo>
                <a:lnTo>
                  <a:pt x="702" y="123"/>
                </a:lnTo>
                <a:lnTo>
                  <a:pt x="702" y="124"/>
                </a:lnTo>
                <a:lnTo>
                  <a:pt x="701" y="125"/>
                </a:lnTo>
                <a:lnTo>
                  <a:pt x="700" y="126"/>
                </a:lnTo>
                <a:lnTo>
                  <a:pt x="699" y="126"/>
                </a:lnTo>
                <a:lnTo>
                  <a:pt x="697" y="126"/>
                </a:lnTo>
                <a:lnTo>
                  <a:pt x="696" y="127"/>
                </a:lnTo>
                <a:close/>
                <a:moveTo>
                  <a:pt x="916" y="69"/>
                </a:moveTo>
                <a:lnTo>
                  <a:pt x="917" y="67"/>
                </a:lnTo>
                <a:lnTo>
                  <a:pt x="918" y="68"/>
                </a:lnTo>
                <a:lnTo>
                  <a:pt x="919" y="68"/>
                </a:lnTo>
                <a:lnTo>
                  <a:pt x="919" y="70"/>
                </a:lnTo>
                <a:lnTo>
                  <a:pt x="916" y="6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917" name="Freeform 11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 rot="13772091">
            <a:off x="2283387" y="1183694"/>
            <a:ext cx="707461" cy="779632"/>
          </a:xfrm>
          <a:custGeom>
            <a:avLst/>
            <a:gdLst>
              <a:gd name="T0" fmla="*/ 422 w 753"/>
              <a:gd name="T1" fmla="*/ 561 h 829"/>
              <a:gd name="T2" fmla="*/ 395 w 753"/>
              <a:gd name="T3" fmla="*/ 458 h 829"/>
              <a:gd name="T4" fmla="*/ 110 w 753"/>
              <a:gd name="T5" fmla="*/ 571 h 829"/>
              <a:gd name="T6" fmla="*/ 40 w 753"/>
              <a:gd name="T7" fmla="*/ 793 h 829"/>
              <a:gd name="T8" fmla="*/ 73 w 753"/>
              <a:gd name="T9" fmla="*/ 804 h 829"/>
              <a:gd name="T10" fmla="*/ 142 w 753"/>
              <a:gd name="T11" fmla="*/ 766 h 829"/>
              <a:gd name="T12" fmla="*/ 272 w 753"/>
              <a:gd name="T13" fmla="*/ 688 h 829"/>
              <a:gd name="T14" fmla="*/ 261 w 753"/>
              <a:gd name="T15" fmla="*/ 750 h 829"/>
              <a:gd name="T16" fmla="*/ 270 w 753"/>
              <a:gd name="T17" fmla="*/ 762 h 829"/>
              <a:gd name="T18" fmla="*/ 343 w 753"/>
              <a:gd name="T19" fmla="*/ 735 h 829"/>
              <a:gd name="T20" fmla="*/ 404 w 753"/>
              <a:gd name="T21" fmla="*/ 657 h 829"/>
              <a:gd name="T22" fmla="*/ 167 w 753"/>
              <a:gd name="T23" fmla="*/ 731 h 829"/>
              <a:gd name="T24" fmla="*/ 207 w 753"/>
              <a:gd name="T25" fmla="*/ 697 h 829"/>
              <a:gd name="T26" fmla="*/ 212 w 753"/>
              <a:gd name="T27" fmla="*/ 675 h 829"/>
              <a:gd name="T28" fmla="*/ 270 w 753"/>
              <a:gd name="T29" fmla="*/ 741 h 829"/>
              <a:gd name="T30" fmla="*/ 308 w 753"/>
              <a:gd name="T31" fmla="*/ 743 h 829"/>
              <a:gd name="T32" fmla="*/ 410 w 753"/>
              <a:gd name="T33" fmla="*/ 535 h 829"/>
              <a:gd name="T34" fmla="*/ 401 w 753"/>
              <a:gd name="T35" fmla="*/ 580 h 829"/>
              <a:gd name="T36" fmla="*/ 395 w 753"/>
              <a:gd name="T37" fmla="*/ 620 h 829"/>
              <a:gd name="T38" fmla="*/ 613 w 753"/>
              <a:gd name="T39" fmla="*/ 301 h 829"/>
              <a:gd name="T40" fmla="*/ 540 w 753"/>
              <a:gd name="T41" fmla="*/ 46 h 829"/>
              <a:gd name="T42" fmla="*/ 397 w 753"/>
              <a:gd name="T43" fmla="*/ 81 h 829"/>
              <a:gd name="T44" fmla="*/ 385 w 753"/>
              <a:gd name="T45" fmla="*/ 299 h 829"/>
              <a:gd name="T46" fmla="*/ 470 w 753"/>
              <a:gd name="T47" fmla="*/ 254 h 829"/>
              <a:gd name="T48" fmla="*/ 448 w 753"/>
              <a:gd name="T49" fmla="*/ 394 h 829"/>
              <a:gd name="T50" fmla="*/ 427 w 753"/>
              <a:gd name="T51" fmla="*/ 447 h 829"/>
              <a:gd name="T52" fmla="*/ 463 w 753"/>
              <a:gd name="T53" fmla="*/ 244 h 829"/>
              <a:gd name="T54" fmla="*/ 725 w 753"/>
              <a:gd name="T55" fmla="*/ 229 h 829"/>
              <a:gd name="T56" fmla="*/ 677 w 753"/>
              <a:gd name="T57" fmla="*/ 114 h 829"/>
              <a:gd name="T58" fmla="*/ 724 w 753"/>
              <a:gd name="T59" fmla="*/ 173 h 829"/>
              <a:gd name="T60" fmla="*/ 692 w 753"/>
              <a:gd name="T61" fmla="*/ 116 h 829"/>
              <a:gd name="T62" fmla="*/ 618 w 753"/>
              <a:gd name="T63" fmla="*/ 58 h 829"/>
              <a:gd name="T64" fmla="*/ 573 w 753"/>
              <a:gd name="T65" fmla="*/ 57 h 829"/>
              <a:gd name="T66" fmla="*/ 664 w 753"/>
              <a:gd name="T67" fmla="*/ 145 h 829"/>
              <a:gd name="T68" fmla="*/ 717 w 753"/>
              <a:gd name="T69" fmla="*/ 211 h 829"/>
              <a:gd name="T70" fmla="*/ 726 w 753"/>
              <a:gd name="T71" fmla="*/ 230 h 829"/>
              <a:gd name="T72" fmla="*/ 629 w 753"/>
              <a:gd name="T73" fmla="*/ 77 h 829"/>
              <a:gd name="T74" fmla="*/ 686 w 753"/>
              <a:gd name="T75" fmla="*/ 137 h 829"/>
              <a:gd name="T76" fmla="*/ 712 w 753"/>
              <a:gd name="T77" fmla="*/ 192 h 829"/>
              <a:gd name="T78" fmla="*/ 730 w 753"/>
              <a:gd name="T79" fmla="*/ 274 h 829"/>
              <a:gd name="T80" fmla="*/ 735 w 753"/>
              <a:gd name="T81" fmla="*/ 261 h 829"/>
              <a:gd name="T82" fmla="*/ 734 w 753"/>
              <a:gd name="T83" fmla="*/ 203 h 829"/>
              <a:gd name="T84" fmla="*/ 747 w 753"/>
              <a:gd name="T85" fmla="*/ 256 h 829"/>
              <a:gd name="T86" fmla="*/ 737 w 753"/>
              <a:gd name="T87" fmla="*/ 202 h 829"/>
              <a:gd name="T88" fmla="*/ 725 w 753"/>
              <a:gd name="T89" fmla="*/ 177 h 829"/>
              <a:gd name="T90" fmla="*/ 745 w 753"/>
              <a:gd name="T91" fmla="*/ 232 h 829"/>
              <a:gd name="T92" fmla="*/ 738 w 753"/>
              <a:gd name="T93" fmla="*/ 217 h 829"/>
              <a:gd name="T94" fmla="*/ 727 w 753"/>
              <a:gd name="T95" fmla="*/ 271 h 829"/>
              <a:gd name="T96" fmla="*/ 725 w 753"/>
              <a:gd name="T97" fmla="*/ 236 h 829"/>
              <a:gd name="T98" fmla="*/ 742 w 753"/>
              <a:gd name="T99" fmla="*/ 276 h 829"/>
              <a:gd name="T100" fmla="*/ 728 w 753"/>
              <a:gd name="T101" fmla="*/ 191 h 829"/>
              <a:gd name="T102" fmla="*/ 15 w 753"/>
              <a:gd name="T103" fmla="*/ 807 h 829"/>
              <a:gd name="T104" fmla="*/ 427 w 753"/>
              <a:gd name="T105" fmla="*/ 607 h 829"/>
              <a:gd name="T106" fmla="*/ 147 w 753"/>
              <a:gd name="T107" fmla="*/ 487 h 829"/>
              <a:gd name="T108" fmla="*/ 141 w 753"/>
              <a:gd name="T109" fmla="*/ 770 h 829"/>
              <a:gd name="T110" fmla="*/ 725 w 753"/>
              <a:gd name="T111" fmla="*/ 229 h 829"/>
              <a:gd name="T112" fmla="*/ 695 w 753"/>
              <a:gd name="T113" fmla="*/ 180 h 829"/>
              <a:gd name="T114" fmla="*/ 720 w 753"/>
              <a:gd name="T115" fmla="*/ 235 h 829"/>
              <a:gd name="T116" fmla="*/ 410 w 753"/>
              <a:gd name="T117" fmla="*/ 445 h 829"/>
              <a:gd name="T118" fmla="*/ 59 w 753"/>
              <a:gd name="T119" fmla="*/ 813 h 829"/>
              <a:gd name="T120" fmla="*/ 12 w 753"/>
              <a:gd name="T121" fmla="*/ 809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3" h="829">
                <a:moveTo>
                  <a:pt x="404" y="657"/>
                </a:moveTo>
                <a:cubicBezTo>
                  <a:pt x="406" y="654"/>
                  <a:pt x="408" y="651"/>
                  <a:pt x="409" y="647"/>
                </a:cubicBezTo>
                <a:cubicBezTo>
                  <a:pt x="410" y="646"/>
                  <a:pt x="411" y="644"/>
                  <a:pt x="412" y="642"/>
                </a:cubicBezTo>
                <a:cubicBezTo>
                  <a:pt x="413" y="639"/>
                  <a:pt x="414" y="635"/>
                  <a:pt x="415" y="632"/>
                </a:cubicBezTo>
                <a:cubicBezTo>
                  <a:pt x="416" y="629"/>
                  <a:pt x="417" y="627"/>
                  <a:pt x="417" y="624"/>
                </a:cubicBezTo>
                <a:cubicBezTo>
                  <a:pt x="418" y="620"/>
                  <a:pt x="419" y="615"/>
                  <a:pt x="420" y="611"/>
                </a:cubicBezTo>
                <a:cubicBezTo>
                  <a:pt x="420" y="609"/>
                  <a:pt x="420" y="608"/>
                  <a:pt x="420" y="606"/>
                </a:cubicBezTo>
                <a:cubicBezTo>
                  <a:pt x="420" y="606"/>
                  <a:pt x="419" y="605"/>
                  <a:pt x="419" y="605"/>
                </a:cubicBezTo>
                <a:cubicBezTo>
                  <a:pt x="418" y="607"/>
                  <a:pt x="417" y="610"/>
                  <a:pt x="416" y="612"/>
                </a:cubicBezTo>
                <a:cubicBezTo>
                  <a:pt x="415" y="615"/>
                  <a:pt x="415" y="617"/>
                  <a:pt x="413" y="619"/>
                </a:cubicBezTo>
                <a:cubicBezTo>
                  <a:pt x="411" y="622"/>
                  <a:pt x="411" y="626"/>
                  <a:pt x="409" y="630"/>
                </a:cubicBezTo>
                <a:cubicBezTo>
                  <a:pt x="409" y="631"/>
                  <a:pt x="408" y="631"/>
                  <a:pt x="407" y="630"/>
                </a:cubicBezTo>
                <a:cubicBezTo>
                  <a:pt x="408" y="626"/>
                  <a:pt x="408" y="622"/>
                  <a:pt x="409" y="617"/>
                </a:cubicBezTo>
                <a:cubicBezTo>
                  <a:pt x="410" y="610"/>
                  <a:pt x="412" y="604"/>
                  <a:pt x="414" y="597"/>
                </a:cubicBezTo>
                <a:cubicBezTo>
                  <a:pt x="415" y="593"/>
                  <a:pt x="415" y="589"/>
                  <a:pt x="415" y="586"/>
                </a:cubicBezTo>
                <a:cubicBezTo>
                  <a:pt x="414" y="584"/>
                  <a:pt x="417" y="584"/>
                  <a:pt x="417" y="583"/>
                </a:cubicBezTo>
                <a:cubicBezTo>
                  <a:pt x="414" y="579"/>
                  <a:pt x="413" y="574"/>
                  <a:pt x="415" y="572"/>
                </a:cubicBezTo>
                <a:cubicBezTo>
                  <a:pt x="416" y="572"/>
                  <a:pt x="417" y="573"/>
                  <a:pt x="418" y="573"/>
                </a:cubicBezTo>
                <a:cubicBezTo>
                  <a:pt x="417" y="574"/>
                  <a:pt x="416" y="575"/>
                  <a:pt x="416" y="576"/>
                </a:cubicBezTo>
                <a:cubicBezTo>
                  <a:pt x="416" y="577"/>
                  <a:pt x="416" y="577"/>
                  <a:pt x="417" y="578"/>
                </a:cubicBezTo>
                <a:cubicBezTo>
                  <a:pt x="418" y="577"/>
                  <a:pt x="418" y="576"/>
                  <a:pt x="419" y="575"/>
                </a:cubicBezTo>
                <a:cubicBezTo>
                  <a:pt x="419" y="573"/>
                  <a:pt x="420" y="571"/>
                  <a:pt x="420" y="568"/>
                </a:cubicBezTo>
                <a:cubicBezTo>
                  <a:pt x="419" y="566"/>
                  <a:pt x="420" y="563"/>
                  <a:pt x="422" y="561"/>
                </a:cubicBezTo>
                <a:cubicBezTo>
                  <a:pt x="423" y="559"/>
                  <a:pt x="423" y="557"/>
                  <a:pt x="423" y="555"/>
                </a:cubicBezTo>
                <a:cubicBezTo>
                  <a:pt x="423" y="546"/>
                  <a:pt x="422" y="536"/>
                  <a:pt x="423" y="527"/>
                </a:cubicBezTo>
                <a:cubicBezTo>
                  <a:pt x="424" y="523"/>
                  <a:pt x="424" y="518"/>
                  <a:pt x="424" y="514"/>
                </a:cubicBezTo>
                <a:cubicBezTo>
                  <a:pt x="424" y="511"/>
                  <a:pt x="424" y="508"/>
                  <a:pt x="425" y="506"/>
                </a:cubicBezTo>
                <a:cubicBezTo>
                  <a:pt x="425" y="505"/>
                  <a:pt x="426" y="505"/>
                  <a:pt x="426" y="505"/>
                </a:cubicBezTo>
                <a:cubicBezTo>
                  <a:pt x="424" y="502"/>
                  <a:pt x="426" y="499"/>
                  <a:pt x="426" y="496"/>
                </a:cubicBezTo>
                <a:cubicBezTo>
                  <a:pt x="425" y="496"/>
                  <a:pt x="424" y="495"/>
                  <a:pt x="425" y="494"/>
                </a:cubicBezTo>
                <a:cubicBezTo>
                  <a:pt x="426" y="493"/>
                  <a:pt x="426" y="492"/>
                  <a:pt x="426" y="492"/>
                </a:cubicBezTo>
                <a:cubicBezTo>
                  <a:pt x="426" y="488"/>
                  <a:pt x="427" y="484"/>
                  <a:pt x="429" y="481"/>
                </a:cubicBezTo>
                <a:cubicBezTo>
                  <a:pt x="430" y="480"/>
                  <a:pt x="430" y="480"/>
                  <a:pt x="430" y="479"/>
                </a:cubicBezTo>
                <a:cubicBezTo>
                  <a:pt x="430" y="478"/>
                  <a:pt x="429" y="477"/>
                  <a:pt x="429" y="476"/>
                </a:cubicBezTo>
                <a:cubicBezTo>
                  <a:pt x="428" y="478"/>
                  <a:pt x="427" y="479"/>
                  <a:pt x="426" y="479"/>
                </a:cubicBezTo>
                <a:cubicBezTo>
                  <a:pt x="426" y="479"/>
                  <a:pt x="426" y="479"/>
                  <a:pt x="426" y="479"/>
                </a:cubicBezTo>
                <a:cubicBezTo>
                  <a:pt x="425" y="479"/>
                  <a:pt x="423" y="480"/>
                  <a:pt x="422" y="480"/>
                </a:cubicBezTo>
                <a:cubicBezTo>
                  <a:pt x="420" y="479"/>
                  <a:pt x="417" y="480"/>
                  <a:pt x="415" y="480"/>
                </a:cubicBezTo>
                <a:cubicBezTo>
                  <a:pt x="415" y="480"/>
                  <a:pt x="415" y="479"/>
                  <a:pt x="414" y="479"/>
                </a:cubicBezTo>
                <a:cubicBezTo>
                  <a:pt x="414" y="478"/>
                  <a:pt x="415" y="476"/>
                  <a:pt x="415" y="475"/>
                </a:cubicBezTo>
                <a:cubicBezTo>
                  <a:pt x="414" y="474"/>
                  <a:pt x="413" y="473"/>
                  <a:pt x="411" y="472"/>
                </a:cubicBezTo>
                <a:cubicBezTo>
                  <a:pt x="414" y="465"/>
                  <a:pt x="414" y="465"/>
                  <a:pt x="414" y="465"/>
                </a:cubicBezTo>
                <a:cubicBezTo>
                  <a:pt x="413" y="466"/>
                  <a:pt x="412" y="466"/>
                  <a:pt x="411" y="467"/>
                </a:cubicBezTo>
                <a:cubicBezTo>
                  <a:pt x="409" y="468"/>
                  <a:pt x="407" y="468"/>
                  <a:pt x="405" y="466"/>
                </a:cubicBezTo>
                <a:cubicBezTo>
                  <a:pt x="404" y="466"/>
                  <a:pt x="402" y="465"/>
                  <a:pt x="401" y="464"/>
                </a:cubicBezTo>
                <a:cubicBezTo>
                  <a:pt x="398" y="462"/>
                  <a:pt x="396" y="460"/>
                  <a:pt x="395" y="458"/>
                </a:cubicBezTo>
                <a:cubicBezTo>
                  <a:pt x="394" y="457"/>
                  <a:pt x="393" y="456"/>
                  <a:pt x="392" y="455"/>
                </a:cubicBezTo>
                <a:cubicBezTo>
                  <a:pt x="388" y="450"/>
                  <a:pt x="383" y="446"/>
                  <a:pt x="378" y="441"/>
                </a:cubicBezTo>
                <a:cubicBezTo>
                  <a:pt x="376" y="439"/>
                  <a:pt x="328" y="418"/>
                  <a:pt x="285" y="420"/>
                </a:cubicBezTo>
                <a:cubicBezTo>
                  <a:pt x="268" y="421"/>
                  <a:pt x="242" y="426"/>
                  <a:pt x="225" y="432"/>
                </a:cubicBezTo>
                <a:cubicBezTo>
                  <a:pt x="200" y="442"/>
                  <a:pt x="165" y="468"/>
                  <a:pt x="164" y="470"/>
                </a:cubicBezTo>
                <a:cubicBezTo>
                  <a:pt x="161" y="475"/>
                  <a:pt x="158" y="480"/>
                  <a:pt x="156" y="486"/>
                </a:cubicBezTo>
                <a:cubicBezTo>
                  <a:pt x="155" y="487"/>
                  <a:pt x="154" y="489"/>
                  <a:pt x="152" y="489"/>
                </a:cubicBezTo>
                <a:cubicBezTo>
                  <a:pt x="150" y="490"/>
                  <a:pt x="149" y="491"/>
                  <a:pt x="148" y="492"/>
                </a:cubicBezTo>
                <a:cubicBezTo>
                  <a:pt x="147" y="494"/>
                  <a:pt x="146" y="496"/>
                  <a:pt x="144" y="498"/>
                </a:cubicBezTo>
                <a:cubicBezTo>
                  <a:pt x="144" y="499"/>
                  <a:pt x="143" y="500"/>
                  <a:pt x="142" y="501"/>
                </a:cubicBezTo>
                <a:cubicBezTo>
                  <a:pt x="140" y="503"/>
                  <a:pt x="138" y="506"/>
                  <a:pt x="138" y="511"/>
                </a:cubicBezTo>
                <a:cubicBezTo>
                  <a:pt x="137" y="511"/>
                  <a:pt x="136" y="512"/>
                  <a:pt x="135" y="512"/>
                </a:cubicBezTo>
                <a:cubicBezTo>
                  <a:pt x="134" y="513"/>
                  <a:pt x="134" y="515"/>
                  <a:pt x="132" y="515"/>
                </a:cubicBezTo>
                <a:cubicBezTo>
                  <a:pt x="132" y="514"/>
                  <a:pt x="132" y="513"/>
                  <a:pt x="132" y="512"/>
                </a:cubicBezTo>
                <a:cubicBezTo>
                  <a:pt x="133" y="511"/>
                  <a:pt x="133" y="510"/>
                  <a:pt x="133" y="509"/>
                </a:cubicBezTo>
                <a:cubicBezTo>
                  <a:pt x="133" y="508"/>
                  <a:pt x="134" y="507"/>
                  <a:pt x="133" y="506"/>
                </a:cubicBezTo>
                <a:cubicBezTo>
                  <a:pt x="132" y="507"/>
                  <a:pt x="132" y="507"/>
                  <a:pt x="132" y="508"/>
                </a:cubicBezTo>
                <a:cubicBezTo>
                  <a:pt x="130" y="513"/>
                  <a:pt x="129" y="518"/>
                  <a:pt x="126" y="523"/>
                </a:cubicBezTo>
                <a:cubicBezTo>
                  <a:pt x="124" y="527"/>
                  <a:pt x="123" y="532"/>
                  <a:pt x="120" y="536"/>
                </a:cubicBezTo>
                <a:cubicBezTo>
                  <a:pt x="118" y="540"/>
                  <a:pt x="116" y="545"/>
                  <a:pt x="115" y="550"/>
                </a:cubicBezTo>
                <a:cubicBezTo>
                  <a:pt x="115" y="552"/>
                  <a:pt x="115" y="555"/>
                  <a:pt x="114" y="557"/>
                </a:cubicBezTo>
                <a:cubicBezTo>
                  <a:pt x="113" y="561"/>
                  <a:pt x="111" y="565"/>
                  <a:pt x="111" y="569"/>
                </a:cubicBezTo>
                <a:cubicBezTo>
                  <a:pt x="111" y="570"/>
                  <a:pt x="111" y="570"/>
                  <a:pt x="110" y="571"/>
                </a:cubicBezTo>
                <a:cubicBezTo>
                  <a:pt x="110" y="572"/>
                  <a:pt x="110" y="573"/>
                  <a:pt x="109" y="573"/>
                </a:cubicBezTo>
                <a:cubicBezTo>
                  <a:pt x="109" y="579"/>
                  <a:pt x="108" y="584"/>
                  <a:pt x="108" y="589"/>
                </a:cubicBezTo>
                <a:cubicBezTo>
                  <a:pt x="108" y="594"/>
                  <a:pt x="108" y="598"/>
                  <a:pt x="108" y="602"/>
                </a:cubicBezTo>
                <a:cubicBezTo>
                  <a:pt x="108" y="609"/>
                  <a:pt x="107" y="616"/>
                  <a:pt x="107" y="622"/>
                </a:cubicBezTo>
                <a:cubicBezTo>
                  <a:pt x="106" y="625"/>
                  <a:pt x="107" y="628"/>
                  <a:pt x="107" y="631"/>
                </a:cubicBezTo>
                <a:cubicBezTo>
                  <a:pt x="106" y="640"/>
                  <a:pt x="107" y="649"/>
                  <a:pt x="107" y="658"/>
                </a:cubicBezTo>
                <a:cubicBezTo>
                  <a:pt x="108" y="664"/>
                  <a:pt x="108" y="669"/>
                  <a:pt x="108" y="675"/>
                </a:cubicBezTo>
                <a:cubicBezTo>
                  <a:pt x="108" y="678"/>
                  <a:pt x="108" y="682"/>
                  <a:pt x="107" y="685"/>
                </a:cubicBezTo>
                <a:cubicBezTo>
                  <a:pt x="106" y="691"/>
                  <a:pt x="104" y="696"/>
                  <a:pt x="102" y="702"/>
                </a:cubicBezTo>
                <a:cubicBezTo>
                  <a:pt x="100" y="708"/>
                  <a:pt x="96" y="714"/>
                  <a:pt x="92" y="721"/>
                </a:cubicBezTo>
                <a:cubicBezTo>
                  <a:pt x="91" y="723"/>
                  <a:pt x="90" y="725"/>
                  <a:pt x="88" y="727"/>
                </a:cubicBezTo>
                <a:cubicBezTo>
                  <a:pt x="84" y="732"/>
                  <a:pt x="80" y="737"/>
                  <a:pt x="76" y="743"/>
                </a:cubicBezTo>
                <a:cubicBezTo>
                  <a:pt x="72" y="747"/>
                  <a:pt x="68" y="752"/>
                  <a:pt x="63" y="756"/>
                </a:cubicBezTo>
                <a:cubicBezTo>
                  <a:pt x="62" y="756"/>
                  <a:pt x="61" y="757"/>
                  <a:pt x="61" y="758"/>
                </a:cubicBezTo>
                <a:cubicBezTo>
                  <a:pt x="61" y="760"/>
                  <a:pt x="59" y="762"/>
                  <a:pt x="57" y="764"/>
                </a:cubicBezTo>
                <a:cubicBezTo>
                  <a:pt x="53" y="768"/>
                  <a:pt x="49" y="772"/>
                  <a:pt x="45" y="776"/>
                </a:cubicBezTo>
                <a:cubicBezTo>
                  <a:pt x="37" y="784"/>
                  <a:pt x="29" y="793"/>
                  <a:pt x="21" y="801"/>
                </a:cubicBezTo>
                <a:cubicBezTo>
                  <a:pt x="20" y="803"/>
                  <a:pt x="18" y="804"/>
                  <a:pt x="17" y="805"/>
                </a:cubicBezTo>
                <a:cubicBezTo>
                  <a:pt x="19" y="806"/>
                  <a:pt x="20" y="805"/>
                  <a:pt x="21" y="804"/>
                </a:cubicBezTo>
                <a:cubicBezTo>
                  <a:pt x="26" y="800"/>
                  <a:pt x="31" y="796"/>
                  <a:pt x="36" y="791"/>
                </a:cubicBezTo>
                <a:cubicBezTo>
                  <a:pt x="37" y="790"/>
                  <a:pt x="39" y="789"/>
                  <a:pt x="41" y="790"/>
                </a:cubicBezTo>
                <a:cubicBezTo>
                  <a:pt x="40" y="791"/>
                  <a:pt x="39" y="792"/>
                  <a:pt x="38" y="792"/>
                </a:cubicBezTo>
                <a:cubicBezTo>
                  <a:pt x="39" y="792"/>
                  <a:pt x="40" y="793"/>
                  <a:pt x="40" y="793"/>
                </a:cubicBezTo>
                <a:cubicBezTo>
                  <a:pt x="41" y="792"/>
                  <a:pt x="42" y="791"/>
                  <a:pt x="44" y="790"/>
                </a:cubicBezTo>
                <a:cubicBezTo>
                  <a:pt x="45" y="789"/>
                  <a:pt x="47" y="787"/>
                  <a:pt x="48" y="787"/>
                </a:cubicBezTo>
                <a:cubicBezTo>
                  <a:pt x="51" y="786"/>
                  <a:pt x="54" y="784"/>
                  <a:pt x="57" y="783"/>
                </a:cubicBezTo>
                <a:cubicBezTo>
                  <a:pt x="57" y="783"/>
                  <a:pt x="58" y="783"/>
                  <a:pt x="59" y="783"/>
                </a:cubicBezTo>
                <a:cubicBezTo>
                  <a:pt x="59" y="786"/>
                  <a:pt x="57" y="787"/>
                  <a:pt x="56" y="788"/>
                </a:cubicBezTo>
                <a:cubicBezTo>
                  <a:pt x="52" y="792"/>
                  <a:pt x="48" y="796"/>
                  <a:pt x="43" y="800"/>
                </a:cubicBezTo>
                <a:cubicBezTo>
                  <a:pt x="34" y="808"/>
                  <a:pt x="24" y="815"/>
                  <a:pt x="14" y="822"/>
                </a:cubicBezTo>
                <a:cubicBezTo>
                  <a:pt x="10" y="825"/>
                  <a:pt x="6" y="827"/>
                  <a:pt x="2" y="828"/>
                </a:cubicBezTo>
                <a:cubicBezTo>
                  <a:pt x="1" y="828"/>
                  <a:pt x="0" y="828"/>
                  <a:pt x="1" y="829"/>
                </a:cubicBezTo>
                <a:cubicBezTo>
                  <a:pt x="2" y="829"/>
                  <a:pt x="3" y="829"/>
                  <a:pt x="5" y="829"/>
                </a:cubicBezTo>
                <a:cubicBezTo>
                  <a:pt x="10" y="827"/>
                  <a:pt x="16" y="825"/>
                  <a:pt x="21" y="822"/>
                </a:cubicBezTo>
                <a:cubicBezTo>
                  <a:pt x="25" y="819"/>
                  <a:pt x="29" y="817"/>
                  <a:pt x="34" y="816"/>
                </a:cubicBezTo>
                <a:cubicBezTo>
                  <a:pt x="36" y="815"/>
                  <a:pt x="38" y="813"/>
                  <a:pt x="40" y="812"/>
                </a:cubicBezTo>
                <a:cubicBezTo>
                  <a:pt x="42" y="810"/>
                  <a:pt x="43" y="809"/>
                  <a:pt x="45" y="809"/>
                </a:cubicBezTo>
                <a:cubicBezTo>
                  <a:pt x="50" y="806"/>
                  <a:pt x="55" y="804"/>
                  <a:pt x="61" y="802"/>
                </a:cubicBezTo>
                <a:cubicBezTo>
                  <a:pt x="61" y="802"/>
                  <a:pt x="61" y="802"/>
                  <a:pt x="61" y="802"/>
                </a:cubicBezTo>
                <a:cubicBezTo>
                  <a:pt x="61" y="803"/>
                  <a:pt x="61" y="803"/>
                  <a:pt x="60" y="804"/>
                </a:cubicBezTo>
                <a:cubicBezTo>
                  <a:pt x="64" y="802"/>
                  <a:pt x="67" y="799"/>
                  <a:pt x="72" y="798"/>
                </a:cubicBezTo>
                <a:cubicBezTo>
                  <a:pt x="71" y="802"/>
                  <a:pt x="69" y="806"/>
                  <a:pt x="65" y="808"/>
                </a:cubicBezTo>
                <a:cubicBezTo>
                  <a:pt x="64" y="809"/>
                  <a:pt x="63" y="810"/>
                  <a:pt x="62" y="812"/>
                </a:cubicBezTo>
                <a:cubicBezTo>
                  <a:pt x="64" y="811"/>
                  <a:pt x="65" y="810"/>
                  <a:pt x="66" y="809"/>
                </a:cubicBezTo>
                <a:cubicBezTo>
                  <a:pt x="68" y="808"/>
                  <a:pt x="69" y="806"/>
                  <a:pt x="71" y="805"/>
                </a:cubicBezTo>
                <a:cubicBezTo>
                  <a:pt x="71" y="805"/>
                  <a:pt x="72" y="804"/>
                  <a:pt x="73" y="804"/>
                </a:cubicBezTo>
                <a:cubicBezTo>
                  <a:pt x="76" y="803"/>
                  <a:pt x="78" y="802"/>
                  <a:pt x="80" y="800"/>
                </a:cubicBezTo>
                <a:cubicBezTo>
                  <a:pt x="82" y="798"/>
                  <a:pt x="85" y="796"/>
                  <a:pt x="88" y="795"/>
                </a:cubicBezTo>
                <a:cubicBezTo>
                  <a:pt x="90" y="793"/>
                  <a:pt x="92" y="792"/>
                  <a:pt x="94" y="790"/>
                </a:cubicBezTo>
                <a:cubicBezTo>
                  <a:pt x="95" y="790"/>
                  <a:pt x="96" y="789"/>
                  <a:pt x="97" y="788"/>
                </a:cubicBezTo>
                <a:cubicBezTo>
                  <a:pt x="99" y="787"/>
                  <a:pt x="100" y="787"/>
                  <a:pt x="101" y="786"/>
                </a:cubicBezTo>
                <a:cubicBezTo>
                  <a:pt x="104" y="784"/>
                  <a:pt x="107" y="782"/>
                  <a:pt x="110" y="781"/>
                </a:cubicBezTo>
                <a:cubicBezTo>
                  <a:pt x="112" y="780"/>
                  <a:pt x="114" y="778"/>
                  <a:pt x="116" y="776"/>
                </a:cubicBezTo>
                <a:cubicBezTo>
                  <a:pt x="117" y="774"/>
                  <a:pt x="119" y="772"/>
                  <a:pt x="122" y="772"/>
                </a:cubicBezTo>
                <a:cubicBezTo>
                  <a:pt x="124" y="771"/>
                  <a:pt x="125" y="770"/>
                  <a:pt x="125" y="769"/>
                </a:cubicBezTo>
                <a:cubicBezTo>
                  <a:pt x="125" y="769"/>
                  <a:pt x="125" y="769"/>
                  <a:pt x="125" y="769"/>
                </a:cubicBezTo>
                <a:cubicBezTo>
                  <a:pt x="125" y="769"/>
                  <a:pt x="125" y="769"/>
                  <a:pt x="125" y="769"/>
                </a:cubicBezTo>
                <a:cubicBezTo>
                  <a:pt x="125" y="769"/>
                  <a:pt x="125" y="769"/>
                  <a:pt x="125" y="769"/>
                </a:cubicBezTo>
                <a:cubicBezTo>
                  <a:pt x="124" y="769"/>
                  <a:pt x="124" y="768"/>
                  <a:pt x="124" y="768"/>
                </a:cubicBezTo>
                <a:cubicBezTo>
                  <a:pt x="124" y="768"/>
                  <a:pt x="124" y="768"/>
                  <a:pt x="125" y="768"/>
                </a:cubicBezTo>
                <a:cubicBezTo>
                  <a:pt x="125" y="768"/>
                  <a:pt x="125" y="768"/>
                  <a:pt x="125" y="768"/>
                </a:cubicBezTo>
                <a:cubicBezTo>
                  <a:pt x="125" y="768"/>
                  <a:pt x="125" y="769"/>
                  <a:pt x="125" y="769"/>
                </a:cubicBezTo>
                <a:cubicBezTo>
                  <a:pt x="125" y="769"/>
                  <a:pt x="126" y="769"/>
                  <a:pt x="126" y="769"/>
                </a:cubicBezTo>
                <a:cubicBezTo>
                  <a:pt x="126" y="769"/>
                  <a:pt x="126" y="769"/>
                  <a:pt x="125" y="769"/>
                </a:cubicBezTo>
                <a:cubicBezTo>
                  <a:pt x="127" y="770"/>
                  <a:pt x="129" y="768"/>
                  <a:pt x="130" y="769"/>
                </a:cubicBezTo>
                <a:cubicBezTo>
                  <a:pt x="128" y="771"/>
                  <a:pt x="128" y="771"/>
                  <a:pt x="126" y="771"/>
                </a:cubicBezTo>
                <a:cubicBezTo>
                  <a:pt x="127" y="771"/>
                  <a:pt x="127" y="772"/>
                  <a:pt x="128" y="772"/>
                </a:cubicBezTo>
                <a:cubicBezTo>
                  <a:pt x="130" y="771"/>
                  <a:pt x="133" y="770"/>
                  <a:pt x="135" y="769"/>
                </a:cubicBezTo>
                <a:cubicBezTo>
                  <a:pt x="138" y="768"/>
                  <a:pt x="139" y="766"/>
                  <a:pt x="142" y="766"/>
                </a:cubicBezTo>
                <a:cubicBezTo>
                  <a:pt x="142" y="768"/>
                  <a:pt x="141" y="769"/>
                  <a:pt x="141" y="770"/>
                </a:cubicBezTo>
                <a:cubicBezTo>
                  <a:pt x="142" y="770"/>
                  <a:pt x="144" y="769"/>
                  <a:pt x="145" y="769"/>
                </a:cubicBezTo>
                <a:cubicBezTo>
                  <a:pt x="146" y="768"/>
                  <a:pt x="147" y="768"/>
                  <a:pt x="148" y="767"/>
                </a:cubicBezTo>
                <a:cubicBezTo>
                  <a:pt x="150" y="766"/>
                  <a:pt x="151" y="766"/>
                  <a:pt x="152" y="766"/>
                </a:cubicBezTo>
                <a:cubicBezTo>
                  <a:pt x="154" y="766"/>
                  <a:pt x="155" y="765"/>
                  <a:pt x="156" y="764"/>
                </a:cubicBezTo>
                <a:cubicBezTo>
                  <a:pt x="157" y="764"/>
                  <a:pt x="158" y="764"/>
                  <a:pt x="158" y="764"/>
                </a:cubicBezTo>
                <a:cubicBezTo>
                  <a:pt x="160" y="763"/>
                  <a:pt x="162" y="763"/>
                  <a:pt x="164" y="763"/>
                </a:cubicBezTo>
                <a:cubicBezTo>
                  <a:pt x="166" y="762"/>
                  <a:pt x="168" y="762"/>
                  <a:pt x="170" y="761"/>
                </a:cubicBezTo>
                <a:cubicBezTo>
                  <a:pt x="174" y="760"/>
                  <a:pt x="178" y="759"/>
                  <a:pt x="182" y="756"/>
                </a:cubicBezTo>
                <a:cubicBezTo>
                  <a:pt x="183" y="755"/>
                  <a:pt x="184" y="755"/>
                  <a:pt x="186" y="755"/>
                </a:cubicBezTo>
                <a:cubicBezTo>
                  <a:pt x="189" y="754"/>
                  <a:pt x="191" y="752"/>
                  <a:pt x="194" y="751"/>
                </a:cubicBezTo>
                <a:cubicBezTo>
                  <a:pt x="196" y="750"/>
                  <a:pt x="196" y="749"/>
                  <a:pt x="197" y="747"/>
                </a:cubicBezTo>
                <a:cubicBezTo>
                  <a:pt x="203" y="746"/>
                  <a:pt x="203" y="746"/>
                  <a:pt x="207" y="743"/>
                </a:cubicBezTo>
                <a:cubicBezTo>
                  <a:pt x="208" y="742"/>
                  <a:pt x="208" y="742"/>
                  <a:pt x="209" y="741"/>
                </a:cubicBezTo>
                <a:cubicBezTo>
                  <a:pt x="213" y="740"/>
                  <a:pt x="216" y="737"/>
                  <a:pt x="220" y="736"/>
                </a:cubicBezTo>
                <a:cubicBezTo>
                  <a:pt x="221" y="736"/>
                  <a:pt x="222" y="734"/>
                  <a:pt x="222" y="733"/>
                </a:cubicBezTo>
                <a:cubicBezTo>
                  <a:pt x="222" y="730"/>
                  <a:pt x="224" y="729"/>
                  <a:pt x="226" y="728"/>
                </a:cubicBezTo>
                <a:cubicBezTo>
                  <a:pt x="228" y="727"/>
                  <a:pt x="229" y="726"/>
                  <a:pt x="231" y="725"/>
                </a:cubicBezTo>
                <a:cubicBezTo>
                  <a:pt x="235" y="722"/>
                  <a:pt x="239" y="718"/>
                  <a:pt x="243" y="716"/>
                </a:cubicBezTo>
                <a:cubicBezTo>
                  <a:pt x="246" y="714"/>
                  <a:pt x="249" y="711"/>
                  <a:pt x="252" y="709"/>
                </a:cubicBezTo>
                <a:cubicBezTo>
                  <a:pt x="252" y="708"/>
                  <a:pt x="253" y="708"/>
                  <a:pt x="253" y="707"/>
                </a:cubicBezTo>
                <a:cubicBezTo>
                  <a:pt x="256" y="706"/>
                  <a:pt x="257" y="704"/>
                  <a:pt x="257" y="701"/>
                </a:cubicBezTo>
                <a:cubicBezTo>
                  <a:pt x="262" y="699"/>
                  <a:pt x="268" y="694"/>
                  <a:pt x="272" y="688"/>
                </a:cubicBezTo>
                <a:cubicBezTo>
                  <a:pt x="270" y="687"/>
                  <a:pt x="270" y="686"/>
                  <a:pt x="272" y="685"/>
                </a:cubicBezTo>
                <a:cubicBezTo>
                  <a:pt x="274" y="685"/>
                  <a:pt x="276" y="684"/>
                  <a:pt x="278" y="683"/>
                </a:cubicBezTo>
                <a:cubicBezTo>
                  <a:pt x="279" y="686"/>
                  <a:pt x="280" y="689"/>
                  <a:pt x="282" y="691"/>
                </a:cubicBezTo>
                <a:cubicBezTo>
                  <a:pt x="284" y="693"/>
                  <a:pt x="284" y="695"/>
                  <a:pt x="285" y="698"/>
                </a:cubicBezTo>
                <a:cubicBezTo>
                  <a:pt x="285" y="699"/>
                  <a:pt x="285" y="701"/>
                  <a:pt x="285" y="702"/>
                </a:cubicBezTo>
                <a:cubicBezTo>
                  <a:pt x="283" y="704"/>
                  <a:pt x="281" y="706"/>
                  <a:pt x="279" y="708"/>
                </a:cubicBezTo>
                <a:cubicBezTo>
                  <a:pt x="277" y="710"/>
                  <a:pt x="276" y="712"/>
                  <a:pt x="274" y="714"/>
                </a:cubicBezTo>
                <a:cubicBezTo>
                  <a:pt x="272" y="716"/>
                  <a:pt x="270" y="718"/>
                  <a:pt x="267" y="720"/>
                </a:cubicBezTo>
                <a:cubicBezTo>
                  <a:pt x="265" y="721"/>
                  <a:pt x="264" y="723"/>
                  <a:pt x="262" y="724"/>
                </a:cubicBezTo>
                <a:cubicBezTo>
                  <a:pt x="264" y="724"/>
                  <a:pt x="265" y="723"/>
                  <a:pt x="266" y="723"/>
                </a:cubicBezTo>
                <a:cubicBezTo>
                  <a:pt x="268" y="721"/>
                  <a:pt x="270" y="720"/>
                  <a:pt x="273" y="720"/>
                </a:cubicBezTo>
                <a:cubicBezTo>
                  <a:pt x="273" y="720"/>
                  <a:pt x="274" y="721"/>
                  <a:pt x="275" y="721"/>
                </a:cubicBezTo>
                <a:cubicBezTo>
                  <a:pt x="275" y="722"/>
                  <a:pt x="275" y="722"/>
                  <a:pt x="274" y="723"/>
                </a:cubicBezTo>
                <a:cubicBezTo>
                  <a:pt x="273" y="724"/>
                  <a:pt x="272" y="725"/>
                  <a:pt x="271" y="726"/>
                </a:cubicBezTo>
                <a:cubicBezTo>
                  <a:pt x="273" y="728"/>
                  <a:pt x="274" y="729"/>
                  <a:pt x="272" y="731"/>
                </a:cubicBezTo>
                <a:cubicBezTo>
                  <a:pt x="272" y="732"/>
                  <a:pt x="272" y="732"/>
                  <a:pt x="271" y="733"/>
                </a:cubicBezTo>
                <a:cubicBezTo>
                  <a:pt x="270" y="734"/>
                  <a:pt x="268" y="736"/>
                  <a:pt x="266" y="737"/>
                </a:cubicBezTo>
                <a:cubicBezTo>
                  <a:pt x="265" y="739"/>
                  <a:pt x="264" y="741"/>
                  <a:pt x="262" y="742"/>
                </a:cubicBezTo>
                <a:cubicBezTo>
                  <a:pt x="256" y="746"/>
                  <a:pt x="251" y="749"/>
                  <a:pt x="244" y="750"/>
                </a:cubicBezTo>
                <a:cubicBezTo>
                  <a:pt x="243" y="750"/>
                  <a:pt x="243" y="751"/>
                  <a:pt x="243" y="751"/>
                </a:cubicBezTo>
                <a:cubicBezTo>
                  <a:pt x="245" y="753"/>
                  <a:pt x="247" y="753"/>
                  <a:pt x="250" y="752"/>
                </a:cubicBezTo>
                <a:cubicBezTo>
                  <a:pt x="251" y="751"/>
                  <a:pt x="253" y="750"/>
                  <a:pt x="254" y="751"/>
                </a:cubicBezTo>
                <a:cubicBezTo>
                  <a:pt x="257" y="752"/>
                  <a:pt x="259" y="751"/>
                  <a:pt x="261" y="750"/>
                </a:cubicBezTo>
                <a:cubicBezTo>
                  <a:pt x="264" y="749"/>
                  <a:pt x="267" y="748"/>
                  <a:pt x="270" y="748"/>
                </a:cubicBezTo>
                <a:cubicBezTo>
                  <a:pt x="271" y="750"/>
                  <a:pt x="271" y="751"/>
                  <a:pt x="271" y="753"/>
                </a:cubicBezTo>
                <a:cubicBezTo>
                  <a:pt x="267" y="755"/>
                  <a:pt x="264" y="758"/>
                  <a:pt x="260" y="759"/>
                </a:cubicBezTo>
                <a:cubicBezTo>
                  <a:pt x="259" y="759"/>
                  <a:pt x="258" y="760"/>
                  <a:pt x="258" y="760"/>
                </a:cubicBezTo>
                <a:cubicBezTo>
                  <a:pt x="257" y="762"/>
                  <a:pt x="255" y="763"/>
                  <a:pt x="253" y="764"/>
                </a:cubicBezTo>
                <a:cubicBezTo>
                  <a:pt x="251" y="765"/>
                  <a:pt x="249" y="766"/>
                  <a:pt x="247" y="768"/>
                </a:cubicBezTo>
                <a:cubicBezTo>
                  <a:pt x="249" y="767"/>
                  <a:pt x="250" y="767"/>
                  <a:pt x="252" y="766"/>
                </a:cubicBezTo>
                <a:cubicBezTo>
                  <a:pt x="252" y="766"/>
                  <a:pt x="253" y="767"/>
                  <a:pt x="253" y="767"/>
                </a:cubicBezTo>
                <a:cubicBezTo>
                  <a:pt x="253" y="768"/>
                  <a:pt x="253" y="769"/>
                  <a:pt x="252" y="769"/>
                </a:cubicBezTo>
                <a:cubicBezTo>
                  <a:pt x="250" y="769"/>
                  <a:pt x="248" y="770"/>
                  <a:pt x="247" y="771"/>
                </a:cubicBezTo>
                <a:cubicBezTo>
                  <a:pt x="246" y="771"/>
                  <a:pt x="246" y="771"/>
                  <a:pt x="246" y="771"/>
                </a:cubicBezTo>
                <a:cubicBezTo>
                  <a:pt x="245" y="771"/>
                  <a:pt x="245" y="770"/>
                  <a:pt x="245" y="769"/>
                </a:cubicBezTo>
                <a:cubicBezTo>
                  <a:pt x="245" y="769"/>
                  <a:pt x="246" y="768"/>
                  <a:pt x="246" y="768"/>
                </a:cubicBezTo>
                <a:cubicBezTo>
                  <a:pt x="244" y="768"/>
                  <a:pt x="243" y="768"/>
                  <a:pt x="241" y="770"/>
                </a:cubicBezTo>
                <a:cubicBezTo>
                  <a:pt x="242" y="771"/>
                  <a:pt x="243" y="771"/>
                  <a:pt x="243" y="772"/>
                </a:cubicBezTo>
                <a:cubicBezTo>
                  <a:pt x="245" y="773"/>
                  <a:pt x="245" y="773"/>
                  <a:pt x="247" y="771"/>
                </a:cubicBezTo>
                <a:cubicBezTo>
                  <a:pt x="248" y="772"/>
                  <a:pt x="250" y="772"/>
                  <a:pt x="251" y="771"/>
                </a:cubicBezTo>
                <a:cubicBezTo>
                  <a:pt x="253" y="771"/>
                  <a:pt x="255" y="770"/>
                  <a:pt x="256" y="770"/>
                </a:cubicBezTo>
                <a:cubicBezTo>
                  <a:pt x="259" y="770"/>
                  <a:pt x="260" y="769"/>
                  <a:pt x="261" y="767"/>
                </a:cubicBezTo>
                <a:cubicBezTo>
                  <a:pt x="261" y="766"/>
                  <a:pt x="261" y="765"/>
                  <a:pt x="261" y="763"/>
                </a:cubicBezTo>
                <a:cubicBezTo>
                  <a:pt x="260" y="763"/>
                  <a:pt x="259" y="763"/>
                  <a:pt x="258" y="763"/>
                </a:cubicBezTo>
                <a:cubicBezTo>
                  <a:pt x="260" y="761"/>
                  <a:pt x="262" y="759"/>
                  <a:pt x="263" y="760"/>
                </a:cubicBezTo>
                <a:cubicBezTo>
                  <a:pt x="265" y="762"/>
                  <a:pt x="268" y="762"/>
                  <a:pt x="270" y="762"/>
                </a:cubicBezTo>
                <a:cubicBezTo>
                  <a:pt x="272" y="761"/>
                  <a:pt x="273" y="760"/>
                  <a:pt x="274" y="760"/>
                </a:cubicBezTo>
                <a:cubicBezTo>
                  <a:pt x="276" y="760"/>
                  <a:pt x="277" y="759"/>
                  <a:pt x="279" y="758"/>
                </a:cubicBezTo>
                <a:cubicBezTo>
                  <a:pt x="280" y="758"/>
                  <a:pt x="281" y="758"/>
                  <a:pt x="281" y="759"/>
                </a:cubicBezTo>
                <a:cubicBezTo>
                  <a:pt x="280" y="761"/>
                  <a:pt x="277" y="763"/>
                  <a:pt x="275" y="764"/>
                </a:cubicBezTo>
                <a:cubicBezTo>
                  <a:pt x="273" y="765"/>
                  <a:pt x="272" y="766"/>
                  <a:pt x="272" y="768"/>
                </a:cubicBezTo>
                <a:cubicBezTo>
                  <a:pt x="274" y="768"/>
                  <a:pt x="275" y="768"/>
                  <a:pt x="276" y="769"/>
                </a:cubicBezTo>
                <a:cubicBezTo>
                  <a:pt x="278" y="770"/>
                  <a:pt x="279" y="768"/>
                  <a:pt x="281" y="768"/>
                </a:cubicBezTo>
                <a:cubicBezTo>
                  <a:pt x="282" y="766"/>
                  <a:pt x="284" y="766"/>
                  <a:pt x="285" y="765"/>
                </a:cubicBezTo>
                <a:cubicBezTo>
                  <a:pt x="286" y="764"/>
                  <a:pt x="288" y="765"/>
                  <a:pt x="288" y="763"/>
                </a:cubicBezTo>
                <a:cubicBezTo>
                  <a:pt x="289" y="761"/>
                  <a:pt x="291" y="762"/>
                  <a:pt x="293" y="763"/>
                </a:cubicBezTo>
                <a:cubicBezTo>
                  <a:pt x="293" y="763"/>
                  <a:pt x="293" y="763"/>
                  <a:pt x="294" y="763"/>
                </a:cubicBezTo>
                <a:cubicBezTo>
                  <a:pt x="297" y="761"/>
                  <a:pt x="300" y="761"/>
                  <a:pt x="304" y="761"/>
                </a:cubicBezTo>
                <a:cubicBezTo>
                  <a:pt x="307" y="761"/>
                  <a:pt x="309" y="760"/>
                  <a:pt x="311" y="757"/>
                </a:cubicBezTo>
                <a:cubicBezTo>
                  <a:pt x="312" y="756"/>
                  <a:pt x="313" y="755"/>
                  <a:pt x="314" y="754"/>
                </a:cubicBezTo>
                <a:cubicBezTo>
                  <a:pt x="316" y="754"/>
                  <a:pt x="318" y="752"/>
                  <a:pt x="319" y="751"/>
                </a:cubicBezTo>
                <a:cubicBezTo>
                  <a:pt x="321" y="750"/>
                  <a:pt x="322" y="749"/>
                  <a:pt x="323" y="748"/>
                </a:cubicBezTo>
                <a:cubicBezTo>
                  <a:pt x="326" y="747"/>
                  <a:pt x="328" y="746"/>
                  <a:pt x="330" y="745"/>
                </a:cubicBezTo>
                <a:cubicBezTo>
                  <a:pt x="332" y="744"/>
                  <a:pt x="334" y="742"/>
                  <a:pt x="336" y="742"/>
                </a:cubicBezTo>
                <a:cubicBezTo>
                  <a:pt x="337" y="742"/>
                  <a:pt x="337" y="742"/>
                  <a:pt x="338" y="741"/>
                </a:cubicBezTo>
                <a:cubicBezTo>
                  <a:pt x="339" y="740"/>
                  <a:pt x="340" y="740"/>
                  <a:pt x="341" y="739"/>
                </a:cubicBezTo>
                <a:cubicBezTo>
                  <a:pt x="342" y="739"/>
                  <a:pt x="342" y="738"/>
                  <a:pt x="342" y="738"/>
                </a:cubicBezTo>
                <a:cubicBezTo>
                  <a:pt x="341" y="738"/>
                  <a:pt x="341" y="737"/>
                  <a:pt x="340" y="737"/>
                </a:cubicBezTo>
                <a:cubicBezTo>
                  <a:pt x="341" y="736"/>
                  <a:pt x="342" y="736"/>
                  <a:pt x="343" y="735"/>
                </a:cubicBezTo>
                <a:cubicBezTo>
                  <a:pt x="344" y="735"/>
                  <a:pt x="345" y="734"/>
                  <a:pt x="345" y="734"/>
                </a:cubicBezTo>
                <a:cubicBezTo>
                  <a:pt x="347" y="733"/>
                  <a:pt x="348" y="733"/>
                  <a:pt x="348" y="731"/>
                </a:cubicBezTo>
                <a:cubicBezTo>
                  <a:pt x="349" y="729"/>
                  <a:pt x="350" y="728"/>
                  <a:pt x="352" y="727"/>
                </a:cubicBezTo>
                <a:cubicBezTo>
                  <a:pt x="354" y="726"/>
                  <a:pt x="355" y="725"/>
                  <a:pt x="356" y="724"/>
                </a:cubicBezTo>
                <a:cubicBezTo>
                  <a:pt x="358" y="723"/>
                  <a:pt x="359" y="722"/>
                  <a:pt x="361" y="721"/>
                </a:cubicBezTo>
                <a:cubicBezTo>
                  <a:pt x="361" y="719"/>
                  <a:pt x="364" y="718"/>
                  <a:pt x="364" y="716"/>
                </a:cubicBezTo>
                <a:cubicBezTo>
                  <a:pt x="363" y="715"/>
                  <a:pt x="365" y="715"/>
                  <a:pt x="365" y="714"/>
                </a:cubicBezTo>
                <a:cubicBezTo>
                  <a:pt x="366" y="714"/>
                  <a:pt x="367" y="714"/>
                  <a:pt x="368" y="714"/>
                </a:cubicBezTo>
                <a:cubicBezTo>
                  <a:pt x="367" y="711"/>
                  <a:pt x="369" y="709"/>
                  <a:pt x="371" y="708"/>
                </a:cubicBezTo>
                <a:cubicBezTo>
                  <a:pt x="372" y="708"/>
                  <a:pt x="373" y="707"/>
                  <a:pt x="374" y="707"/>
                </a:cubicBezTo>
                <a:cubicBezTo>
                  <a:pt x="375" y="706"/>
                  <a:pt x="376" y="705"/>
                  <a:pt x="375" y="705"/>
                </a:cubicBezTo>
                <a:cubicBezTo>
                  <a:pt x="375" y="702"/>
                  <a:pt x="377" y="701"/>
                  <a:pt x="379" y="700"/>
                </a:cubicBezTo>
                <a:cubicBezTo>
                  <a:pt x="381" y="699"/>
                  <a:pt x="382" y="698"/>
                  <a:pt x="382" y="697"/>
                </a:cubicBezTo>
                <a:cubicBezTo>
                  <a:pt x="383" y="695"/>
                  <a:pt x="383" y="694"/>
                  <a:pt x="385" y="693"/>
                </a:cubicBezTo>
                <a:cubicBezTo>
                  <a:pt x="386" y="693"/>
                  <a:pt x="386" y="692"/>
                  <a:pt x="386" y="691"/>
                </a:cubicBezTo>
                <a:cubicBezTo>
                  <a:pt x="386" y="690"/>
                  <a:pt x="387" y="690"/>
                  <a:pt x="388" y="689"/>
                </a:cubicBezTo>
                <a:cubicBezTo>
                  <a:pt x="389" y="688"/>
                  <a:pt x="388" y="687"/>
                  <a:pt x="390" y="686"/>
                </a:cubicBezTo>
                <a:cubicBezTo>
                  <a:pt x="390" y="686"/>
                  <a:pt x="390" y="685"/>
                  <a:pt x="391" y="685"/>
                </a:cubicBezTo>
                <a:cubicBezTo>
                  <a:pt x="394" y="684"/>
                  <a:pt x="396" y="681"/>
                  <a:pt x="397" y="678"/>
                </a:cubicBezTo>
                <a:cubicBezTo>
                  <a:pt x="399" y="676"/>
                  <a:pt x="400" y="674"/>
                  <a:pt x="402" y="671"/>
                </a:cubicBezTo>
                <a:cubicBezTo>
                  <a:pt x="402" y="670"/>
                  <a:pt x="403" y="669"/>
                  <a:pt x="403" y="668"/>
                </a:cubicBezTo>
                <a:cubicBezTo>
                  <a:pt x="402" y="667"/>
                  <a:pt x="401" y="665"/>
                  <a:pt x="399" y="664"/>
                </a:cubicBezTo>
                <a:cubicBezTo>
                  <a:pt x="401" y="661"/>
                  <a:pt x="403" y="659"/>
                  <a:pt x="404" y="657"/>
                </a:cubicBezTo>
                <a:close/>
                <a:moveTo>
                  <a:pt x="141" y="513"/>
                </a:moveTo>
                <a:cubicBezTo>
                  <a:pt x="141" y="510"/>
                  <a:pt x="143" y="508"/>
                  <a:pt x="142" y="505"/>
                </a:cubicBezTo>
                <a:cubicBezTo>
                  <a:pt x="143" y="504"/>
                  <a:pt x="144" y="504"/>
                  <a:pt x="144" y="503"/>
                </a:cubicBezTo>
                <a:cubicBezTo>
                  <a:pt x="145" y="503"/>
                  <a:pt x="145" y="504"/>
                  <a:pt x="145" y="504"/>
                </a:cubicBezTo>
                <a:cubicBezTo>
                  <a:pt x="145" y="506"/>
                  <a:pt x="144" y="509"/>
                  <a:pt x="143" y="511"/>
                </a:cubicBezTo>
                <a:cubicBezTo>
                  <a:pt x="143" y="512"/>
                  <a:pt x="142" y="512"/>
                  <a:pt x="141" y="513"/>
                </a:cubicBezTo>
                <a:close/>
                <a:moveTo>
                  <a:pt x="145" y="738"/>
                </a:moveTo>
                <a:cubicBezTo>
                  <a:pt x="145" y="738"/>
                  <a:pt x="146" y="739"/>
                  <a:pt x="146" y="739"/>
                </a:cubicBezTo>
                <a:cubicBezTo>
                  <a:pt x="145" y="741"/>
                  <a:pt x="144" y="741"/>
                  <a:pt x="142" y="741"/>
                </a:cubicBezTo>
                <a:cubicBezTo>
                  <a:pt x="143" y="740"/>
                  <a:pt x="143" y="738"/>
                  <a:pt x="145" y="738"/>
                </a:cubicBezTo>
                <a:close/>
                <a:moveTo>
                  <a:pt x="186" y="725"/>
                </a:moveTo>
                <a:cubicBezTo>
                  <a:pt x="185" y="726"/>
                  <a:pt x="185" y="726"/>
                  <a:pt x="184" y="726"/>
                </a:cubicBezTo>
                <a:cubicBezTo>
                  <a:pt x="168" y="737"/>
                  <a:pt x="151" y="747"/>
                  <a:pt x="134" y="755"/>
                </a:cubicBezTo>
                <a:cubicBezTo>
                  <a:pt x="133" y="756"/>
                  <a:pt x="133" y="756"/>
                  <a:pt x="131" y="756"/>
                </a:cubicBezTo>
                <a:cubicBezTo>
                  <a:pt x="134" y="752"/>
                  <a:pt x="137" y="748"/>
                  <a:pt x="139" y="745"/>
                </a:cubicBezTo>
                <a:cubicBezTo>
                  <a:pt x="141" y="743"/>
                  <a:pt x="142" y="742"/>
                  <a:pt x="144" y="742"/>
                </a:cubicBezTo>
                <a:cubicBezTo>
                  <a:pt x="146" y="742"/>
                  <a:pt x="147" y="742"/>
                  <a:pt x="149" y="742"/>
                </a:cubicBezTo>
                <a:cubicBezTo>
                  <a:pt x="151" y="741"/>
                  <a:pt x="153" y="740"/>
                  <a:pt x="154" y="738"/>
                </a:cubicBezTo>
                <a:cubicBezTo>
                  <a:pt x="156" y="736"/>
                  <a:pt x="157" y="735"/>
                  <a:pt x="160" y="735"/>
                </a:cubicBezTo>
                <a:cubicBezTo>
                  <a:pt x="161" y="735"/>
                  <a:pt x="162" y="735"/>
                  <a:pt x="162" y="735"/>
                </a:cubicBezTo>
                <a:cubicBezTo>
                  <a:pt x="163" y="735"/>
                  <a:pt x="164" y="735"/>
                  <a:pt x="166" y="735"/>
                </a:cubicBezTo>
                <a:cubicBezTo>
                  <a:pt x="166" y="734"/>
                  <a:pt x="166" y="733"/>
                  <a:pt x="166" y="733"/>
                </a:cubicBezTo>
                <a:cubicBezTo>
                  <a:pt x="166" y="732"/>
                  <a:pt x="166" y="731"/>
                  <a:pt x="167" y="731"/>
                </a:cubicBezTo>
                <a:cubicBezTo>
                  <a:pt x="170" y="731"/>
                  <a:pt x="172" y="729"/>
                  <a:pt x="174" y="728"/>
                </a:cubicBezTo>
                <a:cubicBezTo>
                  <a:pt x="175" y="726"/>
                  <a:pt x="175" y="725"/>
                  <a:pt x="177" y="724"/>
                </a:cubicBezTo>
                <a:cubicBezTo>
                  <a:pt x="180" y="724"/>
                  <a:pt x="183" y="723"/>
                  <a:pt x="186" y="722"/>
                </a:cubicBezTo>
                <a:cubicBezTo>
                  <a:pt x="186" y="722"/>
                  <a:pt x="186" y="723"/>
                  <a:pt x="187" y="723"/>
                </a:cubicBezTo>
                <a:cubicBezTo>
                  <a:pt x="187" y="724"/>
                  <a:pt x="186" y="725"/>
                  <a:pt x="186" y="725"/>
                </a:cubicBezTo>
                <a:close/>
                <a:moveTo>
                  <a:pt x="193" y="720"/>
                </a:moveTo>
                <a:cubicBezTo>
                  <a:pt x="192" y="721"/>
                  <a:pt x="190" y="721"/>
                  <a:pt x="188" y="722"/>
                </a:cubicBezTo>
                <a:cubicBezTo>
                  <a:pt x="188" y="720"/>
                  <a:pt x="189" y="719"/>
                  <a:pt x="191" y="718"/>
                </a:cubicBezTo>
                <a:cubicBezTo>
                  <a:pt x="191" y="718"/>
                  <a:pt x="192" y="717"/>
                  <a:pt x="193" y="717"/>
                </a:cubicBezTo>
                <a:cubicBezTo>
                  <a:pt x="193" y="716"/>
                  <a:pt x="194" y="715"/>
                  <a:pt x="194" y="715"/>
                </a:cubicBezTo>
                <a:cubicBezTo>
                  <a:pt x="196" y="715"/>
                  <a:pt x="197" y="715"/>
                  <a:pt x="199" y="714"/>
                </a:cubicBezTo>
                <a:cubicBezTo>
                  <a:pt x="197" y="717"/>
                  <a:pt x="197" y="717"/>
                  <a:pt x="193" y="720"/>
                </a:cubicBezTo>
                <a:close/>
                <a:moveTo>
                  <a:pt x="217" y="701"/>
                </a:moveTo>
                <a:cubicBezTo>
                  <a:pt x="214" y="704"/>
                  <a:pt x="211" y="706"/>
                  <a:pt x="209" y="709"/>
                </a:cubicBezTo>
                <a:cubicBezTo>
                  <a:pt x="206" y="711"/>
                  <a:pt x="202" y="712"/>
                  <a:pt x="199" y="712"/>
                </a:cubicBezTo>
                <a:cubicBezTo>
                  <a:pt x="198" y="710"/>
                  <a:pt x="197" y="708"/>
                  <a:pt x="200" y="707"/>
                </a:cubicBezTo>
                <a:cubicBezTo>
                  <a:pt x="200" y="707"/>
                  <a:pt x="200" y="707"/>
                  <a:pt x="200" y="707"/>
                </a:cubicBezTo>
                <a:cubicBezTo>
                  <a:pt x="200" y="707"/>
                  <a:pt x="200" y="707"/>
                  <a:pt x="200" y="707"/>
                </a:cubicBezTo>
                <a:cubicBezTo>
                  <a:pt x="200" y="707"/>
                  <a:pt x="200" y="707"/>
                  <a:pt x="200" y="707"/>
                </a:cubicBezTo>
                <a:cubicBezTo>
                  <a:pt x="200" y="707"/>
                  <a:pt x="200" y="707"/>
                  <a:pt x="200" y="707"/>
                </a:cubicBezTo>
                <a:cubicBezTo>
                  <a:pt x="200" y="707"/>
                  <a:pt x="200" y="707"/>
                  <a:pt x="200" y="707"/>
                </a:cubicBezTo>
                <a:cubicBezTo>
                  <a:pt x="200" y="705"/>
                  <a:pt x="201" y="703"/>
                  <a:pt x="201" y="700"/>
                </a:cubicBezTo>
                <a:cubicBezTo>
                  <a:pt x="203" y="699"/>
                  <a:pt x="205" y="698"/>
                  <a:pt x="207" y="697"/>
                </a:cubicBezTo>
                <a:cubicBezTo>
                  <a:pt x="208" y="696"/>
                  <a:pt x="208" y="696"/>
                  <a:pt x="212" y="696"/>
                </a:cubicBezTo>
                <a:cubicBezTo>
                  <a:pt x="211" y="697"/>
                  <a:pt x="211" y="698"/>
                  <a:pt x="210" y="699"/>
                </a:cubicBezTo>
                <a:cubicBezTo>
                  <a:pt x="211" y="701"/>
                  <a:pt x="209" y="701"/>
                  <a:pt x="209" y="702"/>
                </a:cubicBezTo>
                <a:cubicBezTo>
                  <a:pt x="211" y="702"/>
                  <a:pt x="213" y="701"/>
                  <a:pt x="215" y="700"/>
                </a:cubicBezTo>
                <a:cubicBezTo>
                  <a:pt x="216" y="700"/>
                  <a:pt x="217" y="698"/>
                  <a:pt x="220" y="698"/>
                </a:cubicBezTo>
                <a:cubicBezTo>
                  <a:pt x="219" y="700"/>
                  <a:pt x="218" y="701"/>
                  <a:pt x="217" y="701"/>
                </a:cubicBezTo>
                <a:close/>
                <a:moveTo>
                  <a:pt x="228" y="691"/>
                </a:moveTo>
                <a:cubicBezTo>
                  <a:pt x="226" y="692"/>
                  <a:pt x="226" y="692"/>
                  <a:pt x="224" y="689"/>
                </a:cubicBezTo>
                <a:cubicBezTo>
                  <a:pt x="226" y="687"/>
                  <a:pt x="228" y="687"/>
                  <a:pt x="231" y="689"/>
                </a:cubicBezTo>
                <a:cubicBezTo>
                  <a:pt x="230" y="690"/>
                  <a:pt x="229" y="691"/>
                  <a:pt x="228" y="691"/>
                </a:cubicBezTo>
                <a:close/>
                <a:moveTo>
                  <a:pt x="248" y="651"/>
                </a:moveTo>
                <a:cubicBezTo>
                  <a:pt x="241" y="662"/>
                  <a:pt x="232" y="671"/>
                  <a:pt x="222" y="679"/>
                </a:cubicBezTo>
                <a:cubicBezTo>
                  <a:pt x="218" y="685"/>
                  <a:pt x="211" y="689"/>
                  <a:pt x="206" y="693"/>
                </a:cubicBezTo>
                <a:cubicBezTo>
                  <a:pt x="200" y="698"/>
                  <a:pt x="194" y="703"/>
                  <a:pt x="188" y="707"/>
                </a:cubicBezTo>
                <a:cubicBezTo>
                  <a:pt x="186" y="709"/>
                  <a:pt x="183" y="710"/>
                  <a:pt x="181" y="711"/>
                </a:cubicBezTo>
                <a:cubicBezTo>
                  <a:pt x="181" y="711"/>
                  <a:pt x="180" y="711"/>
                  <a:pt x="180" y="711"/>
                </a:cubicBezTo>
                <a:cubicBezTo>
                  <a:pt x="180" y="710"/>
                  <a:pt x="180" y="709"/>
                  <a:pt x="181" y="709"/>
                </a:cubicBezTo>
                <a:cubicBezTo>
                  <a:pt x="184" y="707"/>
                  <a:pt x="186" y="705"/>
                  <a:pt x="188" y="703"/>
                </a:cubicBezTo>
                <a:cubicBezTo>
                  <a:pt x="191" y="702"/>
                  <a:pt x="194" y="699"/>
                  <a:pt x="195" y="695"/>
                </a:cubicBezTo>
                <a:cubicBezTo>
                  <a:pt x="196" y="693"/>
                  <a:pt x="199" y="692"/>
                  <a:pt x="199" y="688"/>
                </a:cubicBezTo>
                <a:cubicBezTo>
                  <a:pt x="201" y="687"/>
                  <a:pt x="203" y="685"/>
                  <a:pt x="205" y="683"/>
                </a:cubicBezTo>
                <a:cubicBezTo>
                  <a:pt x="206" y="682"/>
                  <a:pt x="207" y="682"/>
                  <a:pt x="207" y="681"/>
                </a:cubicBezTo>
                <a:cubicBezTo>
                  <a:pt x="208" y="678"/>
                  <a:pt x="210" y="677"/>
                  <a:pt x="212" y="675"/>
                </a:cubicBezTo>
                <a:cubicBezTo>
                  <a:pt x="215" y="673"/>
                  <a:pt x="218" y="671"/>
                  <a:pt x="221" y="668"/>
                </a:cubicBezTo>
                <a:cubicBezTo>
                  <a:pt x="222" y="667"/>
                  <a:pt x="221" y="665"/>
                  <a:pt x="223" y="664"/>
                </a:cubicBezTo>
                <a:cubicBezTo>
                  <a:pt x="224" y="661"/>
                  <a:pt x="227" y="660"/>
                  <a:pt x="229" y="658"/>
                </a:cubicBezTo>
                <a:cubicBezTo>
                  <a:pt x="231" y="657"/>
                  <a:pt x="231" y="655"/>
                  <a:pt x="233" y="653"/>
                </a:cubicBezTo>
                <a:cubicBezTo>
                  <a:pt x="235" y="652"/>
                  <a:pt x="237" y="650"/>
                  <a:pt x="239" y="648"/>
                </a:cubicBezTo>
                <a:cubicBezTo>
                  <a:pt x="241" y="646"/>
                  <a:pt x="242" y="643"/>
                  <a:pt x="243" y="641"/>
                </a:cubicBezTo>
                <a:cubicBezTo>
                  <a:pt x="245" y="640"/>
                  <a:pt x="247" y="639"/>
                  <a:pt x="248" y="637"/>
                </a:cubicBezTo>
                <a:cubicBezTo>
                  <a:pt x="252" y="632"/>
                  <a:pt x="257" y="626"/>
                  <a:pt x="260" y="621"/>
                </a:cubicBezTo>
                <a:cubicBezTo>
                  <a:pt x="262" y="619"/>
                  <a:pt x="263" y="617"/>
                  <a:pt x="264" y="615"/>
                </a:cubicBezTo>
                <a:cubicBezTo>
                  <a:pt x="265" y="616"/>
                  <a:pt x="265" y="617"/>
                  <a:pt x="265" y="618"/>
                </a:cubicBezTo>
                <a:cubicBezTo>
                  <a:pt x="264" y="620"/>
                  <a:pt x="263" y="623"/>
                  <a:pt x="262" y="626"/>
                </a:cubicBezTo>
                <a:cubicBezTo>
                  <a:pt x="259" y="635"/>
                  <a:pt x="254" y="643"/>
                  <a:pt x="248" y="651"/>
                </a:cubicBezTo>
                <a:close/>
                <a:moveTo>
                  <a:pt x="297" y="582"/>
                </a:moveTo>
                <a:cubicBezTo>
                  <a:pt x="298" y="584"/>
                  <a:pt x="297" y="586"/>
                  <a:pt x="295" y="587"/>
                </a:cubicBezTo>
                <a:cubicBezTo>
                  <a:pt x="295" y="585"/>
                  <a:pt x="295" y="583"/>
                  <a:pt x="297" y="582"/>
                </a:cubicBezTo>
                <a:close/>
                <a:moveTo>
                  <a:pt x="277" y="636"/>
                </a:moveTo>
                <a:cubicBezTo>
                  <a:pt x="277" y="638"/>
                  <a:pt x="276" y="639"/>
                  <a:pt x="274" y="640"/>
                </a:cubicBezTo>
                <a:cubicBezTo>
                  <a:pt x="274" y="636"/>
                  <a:pt x="275" y="633"/>
                  <a:pt x="278" y="630"/>
                </a:cubicBezTo>
                <a:cubicBezTo>
                  <a:pt x="279" y="630"/>
                  <a:pt x="280" y="631"/>
                  <a:pt x="279" y="632"/>
                </a:cubicBezTo>
                <a:cubicBezTo>
                  <a:pt x="278" y="633"/>
                  <a:pt x="277" y="634"/>
                  <a:pt x="277" y="636"/>
                </a:cubicBezTo>
                <a:close/>
                <a:moveTo>
                  <a:pt x="269" y="744"/>
                </a:moveTo>
                <a:cubicBezTo>
                  <a:pt x="269" y="744"/>
                  <a:pt x="269" y="743"/>
                  <a:pt x="268" y="743"/>
                </a:cubicBezTo>
                <a:cubicBezTo>
                  <a:pt x="269" y="742"/>
                  <a:pt x="270" y="742"/>
                  <a:pt x="270" y="741"/>
                </a:cubicBezTo>
                <a:cubicBezTo>
                  <a:pt x="271" y="743"/>
                  <a:pt x="270" y="743"/>
                  <a:pt x="269" y="744"/>
                </a:cubicBezTo>
                <a:close/>
                <a:moveTo>
                  <a:pt x="283" y="723"/>
                </a:moveTo>
                <a:cubicBezTo>
                  <a:pt x="282" y="725"/>
                  <a:pt x="281" y="726"/>
                  <a:pt x="279" y="727"/>
                </a:cubicBezTo>
                <a:cubicBezTo>
                  <a:pt x="279" y="727"/>
                  <a:pt x="278" y="727"/>
                  <a:pt x="277" y="727"/>
                </a:cubicBezTo>
                <a:cubicBezTo>
                  <a:pt x="277" y="728"/>
                  <a:pt x="277" y="728"/>
                  <a:pt x="277" y="729"/>
                </a:cubicBezTo>
                <a:cubicBezTo>
                  <a:pt x="277" y="729"/>
                  <a:pt x="277" y="729"/>
                  <a:pt x="277" y="729"/>
                </a:cubicBezTo>
                <a:cubicBezTo>
                  <a:pt x="277" y="728"/>
                  <a:pt x="277" y="728"/>
                  <a:pt x="277" y="727"/>
                </a:cubicBezTo>
                <a:cubicBezTo>
                  <a:pt x="278" y="725"/>
                  <a:pt x="279" y="723"/>
                  <a:pt x="281" y="722"/>
                </a:cubicBezTo>
                <a:cubicBezTo>
                  <a:pt x="282" y="721"/>
                  <a:pt x="283" y="721"/>
                  <a:pt x="284" y="722"/>
                </a:cubicBezTo>
                <a:cubicBezTo>
                  <a:pt x="284" y="722"/>
                  <a:pt x="284" y="723"/>
                  <a:pt x="283" y="723"/>
                </a:cubicBezTo>
                <a:close/>
                <a:moveTo>
                  <a:pt x="309" y="743"/>
                </a:moveTo>
                <a:cubicBezTo>
                  <a:pt x="309" y="743"/>
                  <a:pt x="309" y="743"/>
                  <a:pt x="309" y="743"/>
                </a:cubicBezTo>
                <a:cubicBezTo>
                  <a:pt x="309" y="743"/>
                  <a:pt x="309" y="743"/>
                  <a:pt x="309" y="743"/>
                </a:cubicBezTo>
                <a:cubicBezTo>
                  <a:pt x="309" y="743"/>
                  <a:pt x="309" y="743"/>
                  <a:pt x="309" y="744"/>
                </a:cubicBezTo>
                <a:cubicBezTo>
                  <a:pt x="309" y="743"/>
                  <a:pt x="308" y="743"/>
                  <a:pt x="308" y="743"/>
                </a:cubicBezTo>
                <a:cubicBezTo>
                  <a:pt x="308" y="743"/>
                  <a:pt x="308" y="743"/>
                  <a:pt x="308" y="743"/>
                </a:cubicBezTo>
                <a:cubicBezTo>
                  <a:pt x="308" y="743"/>
                  <a:pt x="308" y="743"/>
                  <a:pt x="308" y="743"/>
                </a:cubicBezTo>
                <a:cubicBezTo>
                  <a:pt x="307" y="743"/>
                  <a:pt x="307" y="742"/>
                  <a:pt x="306" y="742"/>
                </a:cubicBezTo>
                <a:cubicBezTo>
                  <a:pt x="306" y="742"/>
                  <a:pt x="306" y="741"/>
                  <a:pt x="306" y="741"/>
                </a:cubicBezTo>
                <a:cubicBezTo>
                  <a:pt x="308" y="739"/>
                  <a:pt x="309" y="739"/>
                  <a:pt x="309" y="739"/>
                </a:cubicBezTo>
                <a:cubicBezTo>
                  <a:pt x="310" y="741"/>
                  <a:pt x="309" y="742"/>
                  <a:pt x="308" y="743"/>
                </a:cubicBezTo>
                <a:cubicBezTo>
                  <a:pt x="308" y="743"/>
                  <a:pt x="308" y="743"/>
                  <a:pt x="308" y="743"/>
                </a:cubicBezTo>
                <a:cubicBezTo>
                  <a:pt x="308" y="743"/>
                  <a:pt x="308" y="743"/>
                  <a:pt x="308" y="743"/>
                </a:cubicBezTo>
                <a:cubicBezTo>
                  <a:pt x="308" y="743"/>
                  <a:pt x="309" y="743"/>
                  <a:pt x="309" y="743"/>
                </a:cubicBezTo>
                <a:cubicBezTo>
                  <a:pt x="309" y="743"/>
                  <a:pt x="309" y="743"/>
                  <a:pt x="309" y="743"/>
                </a:cubicBezTo>
                <a:cubicBezTo>
                  <a:pt x="309" y="743"/>
                  <a:pt x="309" y="743"/>
                  <a:pt x="309" y="743"/>
                </a:cubicBezTo>
                <a:cubicBezTo>
                  <a:pt x="310" y="741"/>
                  <a:pt x="311" y="740"/>
                  <a:pt x="314" y="740"/>
                </a:cubicBezTo>
                <a:cubicBezTo>
                  <a:pt x="312" y="742"/>
                  <a:pt x="312" y="742"/>
                  <a:pt x="309" y="743"/>
                </a:cubicBezTo>
                <a:close/>
                <a:moveTo>
                  <a:pt x="425" y="482"/>
                </a:moveTo>
                <a:cubicBezTo>
                  <a:pt x="425" y="481"/>
                  <a:pt x="425" y="480"/>
                  <a:pt x="426" y="479"/>
                </a:cubicBezTo>
                <a:cubicBezTo>
                  <a:pt x="426" y="480"/>
                  <a:pt x="425" y="481"/>
                  <a:pt x="425" y="482"/>
                </a:cubicBezTo>
                <a:cubicBezTo>
                  <a:pt x="425" y="482"/>
                  <a:pt x="425" y="482"/>
                  <a:pt x="425" y="482"/>
                </a:cubicBezTo>
                <a:cubicBezTo>
                  <a:pt x="425" y="482"/>
                  <a:pt x="425" y="482"/>
                  <a:pt x="425" y="482"/>
                </a:cubicBezTo>
                <a:cubicBezTo>
                  <a:pt x="424" y="482"/>
                  <a:pt x="424" y="482"/>
                  <a:pt x="424" y="482"/>
                </a:cubicBezTo>
                <a:cubicBezTo>
                  <a:pt x="424" y="482"/>
                  <a:pt x="425" y="482"/>
                  <a:pt x="425" y="482"/>
                </a:cubicBezTo>
                <a:close/>
                <a:moveTo>
                  <a:pt x="415" y="517"/>
                </a:moveTo>
                <a:cubicBezTo>
                  <a:pt x="414" y="514"/>
                  <a:pt x="414" y="513"/>
                  <a:pt x="416" y="513"/>
                </a:cubicBezTo>
                <a:lnTo>
                  <a:pt x="415" y="517"/>
                </a:lnTo>
                <a:close/>
                <a:moveTo>
                  <a:pt x="410" y="548"/>
                </a:moveTo>
                <a:cubicBezTo>
                  <a:pt x="408" y="548"/>
                  <a:pt x="408" y="547"/>
                  <a:pt x="408" y="545"/>
                </a:cubicBezTo>
                <a:cubicBezTo>
                  <a:pt x="408" y="542"/>
                  <a:pt x="408" y="539"/>
                  <a:pt x="409" y="536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09" y="536"/>
                  <a:pt x="409" y="535"/>
                  <a:pt x="409" y="534"/>
                </a:cubicBezTo>
                <a:cubicBezTo>
                  <a:pt x="409" y="534"/>
                  <a:pt x="409" y="534"/>
                  <a:pt x="409" y="534"/>
                </a:cubicBezTo>
                <a:cubicBezTo>
                  <a:pt x="409" y="534"/>
                  <a:pt x="410" y="535"/>
                  <a:pt x="410" y="535"/>
                </a:cubicBezTo>
                <a:cubicBezTo>
                  <a:pt x="409" y="535"/>
                  <a:pt x="409" y="536"/>
                  <a:pt x="409" y="536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10" y="539"/>
                  <a:pt x="411" y="541"/>
                  <a:pt x="411" y="544"/>
                </a:cubicBezTo>
                <a:cubicBezTo>
                  <a:pt x="411" y="545"/>
                  <a:pt x="411" y="547"/>
                  <a:pt x="410" y="548"/>
                </a:cubicBezTo>
                <a:close/>
                <a:moveTo>
                  <a:pt x="407" y="578"/>
                </a:moveTo>
                <a:cubicBezTo>
                  <a:pt x="407" y="578"/>
                  <a:pt x="408" y="578"/>
                  <a:pt x="408" y="578"/>
                </a:cubicBezTo>
                <a:cubicBezTo>
                  <a:pt x="408" y="579"/>
                  <a:pt x="408" y="579"/>
                  <a:pt x="408" y="580"/>
                </a:cubicBezTo>
                <a:cubicBezTo>
                  <a:pt x="408" y="580"/>
                  <a:pt x="407" y="580"/>
                  <a:pt x="407" y="580"/>
                </a:cubicBezTo>
                <a:cubicBezTo>
                  <a:pt x="407" y="580"/>
                  <a:pt x="406" y="580"/>
                  <a:pt x="406" y="579"/>
                </a:cubicBezTo>
                <a:cubicBezTo>
                  <a:pt x="406" y="579"/>
                  <a:pt x="407" y="578"/>
                  <a:pt x="407" y="578"/>
                </a:cubicBezTo>
                <a:close/>
                <a:moveTo>
                  <a:pt x="415" y="551"/>
                </a:moveTo>
                <a:cubicBezTo>
                  <a:pt x="415" y="551"/>
                  <a:pt x="415" y="551"/>
                  <a:pt x="416" y="553"/>
                </a:cubicBezTo>
                <a:cubicBezTo>
                  <a:pt x="415" y="553"/>
                  <a:pt x="415" y="553"/>
                  <a:pt x="414" y="553"/>
                </a:cubicBezTo>
                <a:cubicBezTo>
                  <a:pt x="414" y="552"/>
                  <a:pt x="413" y="552"/>
                  <a:pt x="413" y="551"/>
                </a:cubicBezTo>
                <a:cubicBezTo>
                  <a:pt x="414" y="551"/>
                  <a:pt x="414" y="551"/>
                  <a:pt x="415" y="551"/>
                </a:cubicBezTo>
                <a:close/>
                <a:moveTo>
                  <a:pt x="392" y="612"/>
                </a:moveTo>
                <a:cubicBezTo>
                  <a:pt x="392" y="609"/>
                  <a:pt x="393" y="607"/>
                  <a:pt x="394" y="605"/>
                </a:cubicBezTo>
                <a:cubicBezTo>
                  <a:pt x="396" y="603"/>
                  <a:pt x="396" y="601"/>
                  <a:pt x="396" y="598"/>
                </a:cubicBezTo>
                <a:cubicBezTo>
                  <a:pt x="396" y="596"/>
                  <a:pt x="396" y="594"/>
                  <a:pt x="396" y="592"/>
                </a:cubicBezTo>
                <a:cubicBezTo>
                  <a:pt x="397" y="591"/>
                  <a:pt x="397" y="589"/>
                  <a:pt x="397" y="588"/>
                </a:cubicBezTo>
                <a:cubicBezTo>
                  <a:pt x="397" y="584"/>
                  <a:pt x="398" y="581"/>
                  <a:pt x="401" y="578"/>
                </a:cubicBezTo>
                <a:cubicBezTo>
                  <a:pt x="401" y="579"/>
                  <a:pt x="401" y="579"/>
                  <a:pt x="401" y="580"/>
                </a:cubicBezTo>
                <a:cubicBezTo>
                  <a:pt x="400" y="587"/>
                  <a:pt x="399" y="594"/>
                  <a:pt x="397" y="601"/>
                </a:cubicBezTo>
                <a:cubicBezTo>
                  <a:pt x="397" y="603"/>
                  <a:pt x="396" y="605"/>
                  <a:pt x="396" y="607"/>
                </a:cubicBezTo>
                <a:cubicBezTo>
                  <a:pt x="396" y="608"/>
                  <a:pt x="396" y="609"/>
                  <a:pt x="397" y="610"/>
                </a:cubicBezTo>
                <a:cubicBezTo>
                  <a:pt x="396" y="610"/>
                  <a:pt x="395" y="611"/>
                  <a:pt x="395" y="611"/>
                </a:cubicBezTo>
                <a:cubicBezTo>
                  <a:pt x="394" y="611"/>
                  <a:pt x="394" y="613"/>
                  <a:pt x="392" y="612"/>
                </a:cubicBezTo>
                <a:close/>
                <a:moveTo>
                  <a:pt x="388" y="644"/>
                </a:moveTo>
                <a:cubicBezTo>
                  <a:pt x="388" y="645"/>
                  <a:pt x="387" y="645"/>
                  <a:pt x="387" y="645"/>
                </a:cubicBezTo>
                <a:cubicBezTo>
                  <a:pt x="387" y="644"/>
                  <a:pt x="386" y="644"/>
                  <a:pt x="386" y="644"/>
                </a:cubicBezTo>
                <a:cubicBezTo>
                  <a:pt x="386" y="642"/>
                  <a:pt x="387" y="641"/>
                  <a:pt x="388" y="639"/>
                </a:cubicBezTo>
                <a:cubicBezTo>
                  <a:pt x="389" y="641"/>
                  <a:pt x="389" y="643"/>
                  <a:pt x="388" y="644"/>
                </a:cubicBezTo>
                <a:close/>
                <a:moveTo>
                  <a:pt x="395" y="631"/>
                </a:moveTo>
                <a:cubicBezTo>
                  <a:pt x="393" y="633"/>
                  <a:pt x="392" y="636"/>
                  <a:pt x="391" y="639"/>
                </a:cubicBezTo>
                <a:cubicBezTo>
                  <a:pt x="390" y="638"/>
                  <a:pt x="390" y="638"/>
                  <a:pt x="390" y="637"/>
                </a:cubicBezTo>
                <a:cubicBezTo>
                  <a:pt x="389" y="637"/>
                  <a:pt x="389" y="637"/>
                  <a:pt x="388" y="637"/>
                </a:cubicBezTo>
                <a:cubicBezTo>
                  <a:pt x="389" y="636"/>
                  <a:pt x="389" y="635"/>
                  <a:pt x="389" y="634"/>
                </a:cubicBezTo>
                <a:cubicBezTo>
                  <a:pt x="389" y="634"/>
                  <a:pt x="389" y="634"/>
                  <a:pt x="389" y="634"/>
                </a:cubicBezTo>
                <a:cubicBezTo>
                  <a:pt x="389" y="634"/>
                  <a:pt x="389" y="634"/>
                  <a:pt x="389" y="634"/>
                </a:cubicBezTo>
                <a:cubicBezTo>
                  <a:pt x="389" y="634"/>
                  <a:pt x="389" y="634"/>
                  <a:pt x="389" y="634"/>
                </a:cubicBezTo>
                <a:cubicBezTo>
                  <a:pt x="389" y="633"/>
                  <a:pt x="388" y="632"/>
                  <a:pt x="388" y="632"/>
                </a:cubicBezTo>
                <a:cubicBezTo>
                  <a:pt x="389" y="629"/>
                  <a:pt x="390" y="625"/>
                  <a:pt x="390" y="622"/>
                </a:cubicBezTo>
                <a:cubicBezTo>
                  <a:pt x="391" y="621"/>
                  <a:pt x="391" y="620"/>
                  <a:pt x="392" y="619"/>
                </a:cubicBezTo>
                <a:cubicBezTo>
                  <a:pt x="392" y="618"/>
                  <a:pt x="393" y="618"/>
                  <a:pt x="394" y="618"/>
                </a:cubicBezTo>
                <a:cubicBezTo>
                  <a:pt x="394" y="618"/>
                  <a:pt x="395" y="619"/>
                  <a:pt x="395" y="620"/>
                </a:cubicBezTo>
                <a:cubicBezTo>
                  <a:pt x="395" y="621"/>
                  <a:pt x="394" y="622"/>
                  <a:pt x="394" y="623"/>
                </a:cubicBezTo>
                <a:cubicBezTo>
                  <a:pt x="394" y="624"/>
                  <a:pt x="394" y="625"/>
                  <a:pt x="394" y="625"/>
                </a:cubicBezTo>
                <a:cubicBezTo>
                  <a:pt x="395" y="626"/>
                  <a:pt x="395" y="626"/>
                  <a:pt x="395" y="625"/>
                </a:cubicBezTo>
                <a:cubicBezTo>
                  <a:pt x="396" y="623"/>
                  <a:pt x="396" y="622"/>
                  <a:pt x="396" y="620"/>
                </a:cubicBezTo>
                <a:cubicBezTo>
                  <a:pt x="397" y="619"/>
                  <a:pt x="397" y="618"/>
                  <a:pt x="397" y="617"/>
                </a:cubicBezTo>
                <a:cubicBezTo>
                  <a:pt x="397" y="615"/>
                  <a:pt x="399" y="613"/>
                  <a:pt x="402" y="613"/>
                </a:cubicBezTo>
                <a:cubicBezTo>
                  <a:pt x="402" y="614"/>
                  <a:pt x="402" y="615"/>
                  <a:pt x="401" y="616"/>
                </a:cubicBezTo>
                <a:cubicBezTo>
                  <a:pt x="400" y="621"/>
                  <a:pt x="398" y="625"/>
                  <a:pt x="396" y="630"/>
                </a:cubicBezTo>
                <a:cubicBezTo>
                  <a:pt x="396" y="630"/>
                  <a:pt x="396" y="631"/>
                  <a:pt x="395" y="631"/>
                </a:cubicBezTo>
                <a:close/>
                <a:moveTo>
                  <a:pt x="395" y="642"/>
                </a:moveTo>
                <a:cubicBezTo>
                  <a:pt x="394" y="636"/>
                  <a:pt x="395" y="633"/>
                  <a:pt x="398" y="629"/>
                </a:cubicBezTo>
                <a:cubicBezTo>
                  <a:pt x="400" y="630"/>
                  <a:pt x="401" y="631"/>
                  <a:pt x="400" y="633"/>
                </a:cubicBezTo>
                <a:cubicBezTo>
                  <a:pt x="399" y="636"/>
                  <a:pt x="397" y="639"/>
                  <a:pt x="395" y="642"/>
                </a:cubicBezTo>
                <a:close/>
                <a:moveTo>
                  <a:pt x="410" y="632"/>
                </a:moveTo>
                <a:cubicBezTo>
                  <a:pt x="409" y="635"/>
                  <a:pt x="409" y="635"/>
                  <a:pt x="407" y="636"/>
                </a:cubicBezTo>
                <a:cubicBezTo>
                  <a:pt x="407" y="634"/>
                  <a:pt x="407" y="634"/>
                  <a:pt x="410" y="632"/>
                </a:cubicBezTo>
                <a:close/>
                <a:moveTo>
                  <a:pt x="405" y="648"/>
                </a:moveTo>
                <a:cubicBezTo>
                  <a:pt x="403" y="647"/>
                  <a:pt x="405" y="646"/>
                  <a:pt x="405" y="645"/>
                </a:cubicBezTo>
                <a:cubicBezTo>
                  <a:pt x="405" y="644"/>
                  <a:pt x="405" y="643"/>
                  <a:pt x="405" y="642"/>
                </a:cubicBezTo>
                <a:cubicBezTo>
                  <a:pt x="406" y="640"/>
                  <a:pt x="406" y="640"/>
                  <a:pt x="408" y="638"/>
                </a:cubicBezTo>
                <a:cubicBezTo>
                  <a:pt x="408" y="639"/>
                  <a:pt x="409" y="641"/>
                  <a:pt x="409" y="641"/>
                </a:cubicBezTo>
                <a:cubicBezTo>
                  <a:pt x="408" y="643"/>
                  <a:pt x="407" y="646"/>
                  <a:pt x="405" y="648"/>
                </a:cubicBezTo>
                <a:close/>
                <a:moveTo>
                  <a:pt x="613" y="301"/>
                </a:moveTo>
                <a:cubicBezTo>
                  <a:pt x="614" y="297"/>
                  <a:pt x="615" y="293"/>
                  <a:pt x="615" y="290"/>
                </a:cubicBezTo>
                <a:cubicBezTo>
                  <a:pt x="615" y="286"/>
                  <a:pt x="617" y="282"/>
                  <a:pt x="616" y="279"/>
                </a:cubicBezTo>
                <a:cubicBezTo>
                  <a:pt x="616" y="278"/>
                  <a:pt x="616" y="278"/>
                  <a:pt x="616" y="278"/>
                </a:cubicBezTo>
                <a:cubicBezTo>
                  <a:pt x="618" y="272"/>
                  <a:pt x="617" y="266"/>
                  <a:pt x="619" y="261"/>
                </a:cubicBezTo>
                <a:cubicBezTo>
                  <a:pt x="619" y="260"/>
                  <a:pt x="619" y="259"/>
                  <a:pt x="619" y="258"/>
                </a:cubicBezTo>
                <a:cubicBezTo>
                  <a:pt x="619" y="256"/>
                  <a:pt x="619" y="254"/>
                  <a:pt x="619" y="252"/>
                </a:cubicBezTo>
                <a:cubicBezTo>
                  <a:pt x="620" y="246"/>
                  <a:pt x="620" y="241"/>
                  <a:pt x="620" y="236"/>
                </a:cubicBezTo>
                <a:cubicBezTo>
                  <a:pt x="619" y="230"/>
                  <a:pt x="618" y="225"/>
                  <a:pt x="618" y="220"/>
                </a:cubicBezTo>
                <a:cubicBezTo>
                  <a:pt x="618" y="219"/>
                  <a:pt x="618" y="217"/>
                  <a:pt x="618" y="217"/>
                </a:cubicBezTo>
                <a:cubicBezTo>
                  <a:pt x="619" y="213"/>
                  <a:pt x="618" y="210"/>
                  <a:pt x="618" y="206"/>
                </a:cubicBezTo>
                <a:cubicBezTo>
                  <a:pt x="617" y="203"/>
                  <a:pt x="616" y="200"/>
                  <a:pt x="617" y="197"/>
                </a:cubicBezTo>
                <a:cubicBezTo>
                  <a:pt x="618" y="196"/>
                  <a:pt x="617" y="194"/>
                  <a:pt x="617" y="193"/>
                </a:cubicBezTo>
                <a:cubicBezTo>
                  <a:pt x="617" y="190"/>
                  <a:pt x="616" y="188"/>
                  <a:pt x="616" y="185"/>
                </a:cubicBezTo>
                <a:cubicBezTo>
                  <a:pt x="615" y="180"/>
                  <a:pt x="614" y="177"/>
                  <a:pt x="613" y="173"/>
                </a:cubicBezTo>
                <a:cubicBezTo>
                  <a:pt x="612" y="169"/>
                  <a:pt x="611" y="165"/>
                  <a:pt x="610" y="162"/>
                </a:cubicBezTo>
                <a:cubicBezTo>
                  <a:pt x="609" y="158"/>
                  <a:pt x="607" y="155"/>
                  <a:pt x="607" y="151"/>
                </a:cubicBezTo>
                <a:cubicBezTo>
                  <a:pt x="607" y="150"/>
                  <a:pt x="606" y="148"/>
                  <a:pt x="606" y="147"/>
                </a:cubicBezTo>
                <a:cubicBezTo>
                  <a:pt x="598" y="120"/>
                  <a:pt x="585" y="95"/>
                  <a:pt x="564" y="74"/>
                </a:cubicBezTo>
                <a:cubicBezTo>
                  <a:pt x="564" y="73"/>
                  <a:pt x="564" y="73"/>
                  <a:pt x="564" y="73"/>
                </a:cubicBezTo>
                <a:cubicBezTo>
                  <a:pt x="562" y="71"/>
                  <a:pt x="560" y="68"/>
                  <a:pt x="558" y="66"/>
                </a:cubicBezTo>
                <a:cubicBezTo>
                  <a:pt x="556" y="64"/>
                  <a:pt x="554" y="62"/>
                  <a:pt x="551" y="60"/>
                </a:cubicBezTo>
                <a:cubicBezTo>
                  <a:pt x="549" y="56"/>
                  <a:pt x="546" y="53"/>
                  <a:pt x="543" y="50"/>
                </a:cubicBezTo>
                <a:cubicBezTo>
                  <a:pt x="542" y="49"/>
                  <a:pt x="541" y="48"/>
                  <a:pt x="540" y="46"/>
                </a:cubicBezTo>
                <a:cubicBezTo>
                  <a:pt x="538" y="42"/>
                  <a:pt x="527" y="34"/>
                  <a:pt x="525" y="33"/>
                </a:cubicBezTo>
                <a:cubicBezTo>
                  <a:pt x="524" y="31"/>
                  <a:pt x="522" y="30"/>
                  <a:pt x="520" y="29"/>
                </a:cubicBezTo>
                <a:cubicBezTo>
                  <a:pt x="519" y="28"/>
                  <a:pt x="518" y="28"/>
                  <a:pt x="517" y="27"/>
                </a:cubicBezTo>
                <a:cubicBezTo>
                  <a:pt x="504" y="17"/>
                  <a:pt x="488" y="13"/>
                  <a:pt x="472" y="8"/>
                </a:cubicBezTo>
                <a:cubicBezTo>
                  <a:pt x="472" y="8"/>
                  <a:pt x="472" y="8"/>
                  <a:pt x="471" y="8"/>
                </a:cubicBezTo>
                <a:cubicBezTo>
                  <a:pt x="470" y="7"/>
                  <a:pt x="468" y="7"/>
                  <a:pt x="467" y="6"/>
                </a:cubicBezTo>
                <a:cubicBezTo>
                  <a:pt x="466" y="6"/>
                  <a:pt x="465" y="6"/>
                  <a:pt x="464" y="6"/>
                </a:cubicBezTo>
                <a:cubicBezTo>
                  <a:pt x="464" y="6"/>
                  <a:pt x="464" y="6"/>
                  <a:pt x="464" y="6"/>
                </a:cubicBezTo>
                <a:cubicBezTo>
                  <a:pt x="458" y="5"/>
                  <a:pt x="452" y="4"/>
                  <a:pt x="447" y="3"/>
                </a:cubicBezTo>
                <a:cubicBezTo>
                  <a:pt x="441" y="2"/>
                  <a:pt x="435" y="2"/>
                  <a:pt x="429" y="2"/>
                </a:cubicBezTo>
                <a:cubicBezTo>
                  <a:pt x="427" y="2"/>
                  <a:pt x="425" y="2"/>
                  <a:pt x="424" y="0"/>
                </a:cubicBezTo>
                <a:cubicBezTo>
                  <a:pt x="422" y="3"/>
                  <a:pt x="421" y="6"/>
                  <a:pt x="419" y="9"/>
                </a:cubicBezTo>
                <a:cubicBezTo>
                  <a:pt x="419" y="10"/>
                  <a:pt x="419" y="10"/>
                  <a:pt x="419" y="11"/>
                </a:cubicBezTo>
                <a:cubicBezTo>
                  <a:pt x="418" y="12"/>
                  <a:pt x="418" y="13"/>
                  <a:pt x="417" y="13"/>
                </a:cubicBezTo>
                <a:cubicBezTo>
                  <a:pt x="413" y="22"/>
                  <a:pt x="413" y="31"/>
                  <a:pt x="415" y="41"/>
                </a:cubicBezTo>
                <a:cubicBezTo>
                  <a:pt x="415" y="40"/>
                  <a:pt x="415" y="40"/>
                  <a:pt x="415" y="40"/>
                </a:cubicBezTo>
                <a:cubicBezTo>
                  <a:pt x="414" y="37"/>
                  <a:pt x="414" y="35"/>
                  <a:pt x="412" y="33"/>
                </a:cubicBezTo>
                <a:cubicBezTo>
                  <a:pt x="411" y="30"/>
                  <a:pt x="411" y="28"/>
                  <a:pt x="410" y="26"/>
                </a:cubicBezTo>
                <a:cubicBezTo>
                  <a:pt x="410" y="25"/>
                  <a:pt x="410" y="24"/>
                  <a:pt x="409" y="23"/>
                </a:cubicBezTo>
                <a:cubicBezTo>
                  <a:pt x="409" y="23"/>
                  <a:pt x="409" y="23"/>
                  <a:pt x="409" y="23"/>
                </a:cubicBezTo>
                <a:cubicBezTo>
                  <a:pt x="407" y="33"/>
                  <a:pt x="404" y="43"/>
                  <a:pt x="400" y="52"/>
                </a:cubicBezTo>
                <a:cubicBezTo>
                  <a:pt x="400" y="53"/>
                  <a:pt x="400" y="54"/>
                  <a:pt x="400" y="54"/>
                </a:cubicBezTo>
                <a:cubicBezTo>
                  <a:pt x="400" y="63"/>
                  <a:pt x="398" y="72"/>
                  <a:pt x="397" y="81"/>
                </a:cubicBezTo>
                <a:cubicBezTo>
                  <a:pt x="397" y="82"/>
                  <a:pt x="397" y="83"/>
                  <a:pt x="397" y="85"/>
                </a:cubicBezTo>
                <a:cubicBezTo>
                  <a:pt x="402" y="130"/>
                  <a:pt x="432" y="169"/>
                  <a:pt x="433" y="170"/>
                </a:cubicBezTo>
                <a:cubicBezTo>
                  <a:pt x="433" y="174"/>
                  <a:pt x="432" y="177"/>
                  <a:pt x="431" y="180"/>
                </a:cubicBezTo>
                <a:cubicBezTo>
                  <a:pt x="428" y="187"/>
                  <a:pt x="426" y="193"/>
                  <a:pt x="424" y="200"/>
                </a:cubicBezTo>
                <a:cubicBezTo>
                  <a:pt x="423" y="204"/>
                  <a:pt x="423" y="207"/>
                  <a:pt x="425" y="211"/>
                </a:cubicBezTo>
                <a:cubicBezTo>
                  <a:pt x="425" y="212"/>
                  <a:pt x="425" y="212"/>
                  <a:pt x="425" y="213"/>
                </a:cubicBezTo>
                <a:cubicBezTo>
                  <a:pt x="425" y="213"/>
                  <a:pt x="425" y="213"/>
                  <a:pt x="425" y="213"/>
                </a:cubicBezTo>
                <a:cubicBezTo>
                  <a:pt x="424" y="214"/>
                  <a:pt x="423" y="214"/>
                  <a:pt x="422" y="214"/>
                </a:cubicBezTo>
                <a:cubicBezTo>
                  <a:pt x="422" y="215"/>
                  <a:pt x="421" y="216"/>
                  <a:pt x="422" y="217"/>
                </a:cubicBezTo>
                <a:cubicBezTo>
                  <a:pt x="423" y="221"/>
                  <a:pt x="423" y="226"/>
                  <a:pt x="423" y="230"/>
                </a:cubicBezTo>
                <a:cubicBezTo>
                  <a:pt x="423" y="231"/>
                  <a:pt x="423" y="231"/>
                  <a:pt x="423" y="232"/>
                </a:cubicBezTo>
                <a:cubicBezTo>
                  <a:pt x="425" y="239"/>
                  <a:pt x="425" y="246"/>
                  <a:pt x="426" y="253"/>
                </a:cubicBezTo>
                <a:cubicBezTo>
                  <a:pt x="426" y="258"/>
                  <a:pt x="425" y="264"/>
                  <a:pt x="421" y="268"/>
                </a:cubicBezTo>
                <a:cubicBezTo>
                  <a:pt x="418" y="270"/>
                  <a:pt x="416" y="273"/>
                  <a:pt x="413" y="275"/>
                </a:cubicBezTo>
                <a:cubicBezTo>
                  <a:pt x="404" y="282"/>
                  <a:pt x="395" y="287"/>
                  <a:pt x="385" y="292"/>
                </a:cubicBezTo>
                <a:cubicBezTo>
                  <a:pt x="382" y="293"/>
                  <a:pt x="379" y="294"/>
                  <a:pt x="376" y="296"/>
                </a:cubicBezTo>
                <a:cubicBezTo>
                  <a:pt x="377" y="296"/>
                  <a:pt x="377" y="296"/>
                  <a:pt x="378" y="296"/>
                </a:cubicBezTo>
                <a:cubicBezTo>
                  <a:pt x="381" y="295"/>
                  <a:pt x="385" y="293"/>
                  <a:pt x="389" y="292"/>
                </a:cubicBezTo>
                <a:cubicBezTo>
                  <a:pt x="390" y="291"/>
                  <a:pt x="392" y="291"/>
                  <a:pt x="393" y="293"/>
                </a:cubicBezTo>
                <a:cubicBezTo>
                  <a:pt x="394" y="293"/>
                  <a:pt x="394" y="294"/>
                  <a:pt x="395" y="294"/>
                </a:cubicBezTo>
                <a:cubicBezTo>
                  <a:pt x="394" y="296"/>
                  <a:pt x="392" y="296"/>
                  <a:pt x="390" y="297"/>
                </a:cubicBezTo>
                <a:cubicBezTo>
                  <a:pt x="389" y="297"/>
                  <a:pt x="387" y="298"/>
                  <a:pt x="386" y="298"/>
                </a:cubicBezTo>
                <a:cubicBezTo>
                  <a:pt x="385" y="298"/>
                  <a:pt x="385" y="299"/>
                  <a:pt x="385" y="299"/>
                </a:cubicBezTo>
                <a:cubicBezTo>
                  <a:pt x="386" y="299"/>
                  <a:pt x="387" y="299"/>
                  <a:pt x="388" y="300"/>
                </a:cubicBezTo>
                <a:cubicBezTo>
                  <a:pt x="390" y="300"/>
                  <a:pt x="393" y="301"/>
                  <a:pt x="395" y="302"/>
                </a:cubicBezTo>
                <a:cubicBezTo>
                  <a:pt x="396" y="303"/>
                  <a:pt x="396" y="303"/>
                  <a:pt x="398" y="307"/>
                </a:cubicBezTo>
                <a:cubicBezTo>
                  <a:pt x="398" y="308"/>
                  <a:pt x="398" y="308"/>
                  <a:pt x="399" y="309"/>
                </a:cubicBezTo>
                <a:cubicBezTo>
                  <a:pt x="400" y="309"/>
                  <a:pt x="401" y="309"/>
                  <a:pt x="402" y="309"/>
                </a:cubicBezTo>
                <a:cubicBezTo>
                  <a:pt x="403" y="309"/>
                  <a:pt x="404" y="309"/>
                  <a:pt x="405" y="309"/>
                </a:cubicBezTo>
                <a:cubicBezTo>
                  <a:pt x="408" y="310"/>
                  <a:pt x="411" y="311"/>
                  <a:pt x="414" y="312"/>
                </a:cubicBezTo>
                <a:cubicBezTo>
                  <a:pt x="416" y="314"/>
                  <a:pt x="418" y="315"/>
                  <a:pt x="420" y="314"/>
                </a:cubicBezTo>
                <a:cubicBezTo>
                  <a:pt x="422" y="314"/>
                  <a:pt x="423" y="314"/>
                  <a:pt x="425" y="314"/>
                </a:cubicBezTo>
                <a:cubicBezTo>
                  <a:pt x="426" y="314"/>
                  <a:pt x="427" y="314"/>
                  <a:pt x="427" y="314"/>
                </a:cubicBezTo>
                <a:cubicBezTo>
                  <a:pt x="430" y="313"/>
                  <a:pt x="433" y="312"/>
                  <a:pt x="436" y="310"/>
                </a:cubicBezTo>
                <a:cubicBezTo>
                  <a:pt x="440" y="308"/>
                  <a:pt x="443" y="307"/>
                  <a:pt x="447" y="306"/>
                </a:cubicBezTo>
                <a:cubicBezTo>
                  <a:pt x="450" y="303"/>
                  <a:pt x="452" y="299"/>
                  <a:pt x="455" y="296"/>
                </a:cubicBezTo>
                <a:cubicBezTo>
                  <a:pt x="458" y="298"/>
                  <a:pt x="458" y="298"/>
                  <a:pt x="459" y="296"/>
                </a:cubicBezTo>
                <a:cubicBezTo>
                  <a:pt x="458" y="296"/>
                  <a:pt x="458" y="296"/>
                  <a:pt x="457" y="295"/>
                </a:cubicBezTo>
                <a:cubicBezTo>
                  <a:pt x="458" y="295"/>
                  <a:pt x="458" y="294"/>
                  <a:pt x="459" y="294"/>
                </a:cubicBezTo>
                <a:cubicBezTo>
                  <a:pt x="459" y="294"/>
                  <a:pt x="459" y="294"/>
                  <a:pt x="460" y="294"/>
                </a:cubicBezTo>
                <a:cubicBezTo>
                  <a:pt x="461" y="291"/>
                  <a:pt x="462" y="287"/>
                  <a:pt x="464" y="284"/>
                </a:cubicBezTo>
                <a:cubicBezTo>
                  <a:pt x="465" y="282"/>
                  <a:pt x="465" y="280"/>
                  <a:pt x="465" y="277"/>
                </a:cubicBezTo>
                <a:cubicBezTo>
                  <a:pt x="465" y="274"/>
                  <a:pt x="466" y="271"/>
                  <a:pt x="467" y="269"/>
                </a:cubicBezTo>
                <a:cubicBezTo>
                  <a:pt x="468" y="267"/>
                  <a:pt x="469" y="265"/>
                  <a:pt x="469" y="263"/>
                </a:cubicBezTo>
                <a:cubicBezTo>
                  <a:pt x="470" y="261"/>
                  <a:pt x="469" y="258"/>
                  <a:pt x="470" y="255"/>
                </a:cubicBezTo>
                <a:cubicBezTo>
                  <a:pt x="470" y="255"/>
                  <a:pt x="470" y="254"/>
                  <a:pt x="470" y="254"/>
                </a:cubicBezTo>
                <a:cubicBezTo>
                  <a:pt x="469" y="253"/>
                  <a:pt x="469" y="252"/>
                  <a:pt x="470" y="251"/>
                </a:cubicBezTo>
                <a:cubicBezTo>
                  <a:pt x="470" y="249"/>
                  <a:pt x="469" y="248"/>
                  <a:pt x="470" y="247"/>
                </a:cubicBezTo>
                <a:cubicBezTo>
                  <a:pt x="471" y="244"/>
                  <a:pt x="469" y="241"/>
                  <a:pt x="471" y="238"/>
                </a:cubicBezTo>
                <a:cubicBezTo>
                  <a:pt x="470" y="236"/>
                  <a:pt x="470" y="234"/>
                  <a:pt x="471" y="231"/>
                </a:cubicBezTo>
                <a:cubicBezTo>
                  <a:pt x="471" y="231"/>
                  <a:pt x="471" y="230"/>
                  <a:pt x="471" y="229"/>
                </a:cubicBezTo>
                <a:cubicBezTo>
                  <a:pt x="470" y="227"/>
                  <a:pt x="470" y="226"/>
                  <a:pt x="470" y="225"/>
                </a:cubicBezTo>
                <a:cubicBezTo>
                  <a:pt x="470" y="224"/>
                  <a:pt x="470" y="223"/>
                  <a:pt x="470" y="222"/>
                </a:cubicBezTo>
                <a:cubicBezTo>
                  <a:pt x="470" y="220"/>
                  <a:pt x="470" y="218"/>
                  <a:pt x="469" y="216"/>
                </a:cubicBezTo>
                <a:cubicBezTo>
                  <a:pt x="469" y="215"/>
                  <a:pt x="469" y="214"/>
                  <a:pt x="469" y="213"/>
                </a:cubicBezTo>
                <a:cubicBezTo>
                  <a:pt x="469" y="213"/>
                  <a:pt x="468" y="202"/>
                  <a:pt x="468" y="201"/>
                </a:cubicBezTo>
                <a:cubicBezTo>
                  <a:pt x="468" y="201"/>
                  <a:pt x="468" y="201"/>
                  <a:pt x="468" y="201"/>
                </a:cubicBezTo>
                <a:cubicBezTo>
                  <a:pt x="470" y="202"/>
                  <a:pt x="471" y="203"/>
                  <a:pt x="472" y="204"/>
                </a:cubicBezTo>
                <a:cubicBezTo>
                  <a:pt x="474" y="206"/>
                  <a:pt x="477" y="208"/>
                  <a:pt x="478" y="211"/>
                </a:cubicBezTo>
                <a:cubicBezTo>
                  <a:pt x="479" y="213"/>
                  <a:pt x="480" y="214"/>
                  <a:pt x="482" y="216"/>
                </a:cubicBezTo>
                <a:cubicBezTo>
                  <a:pt x="485" y="220"/>
                  <a:pt x="488" y="226"/>
                  <a:pt x="492" y="230"/>
                </a:cubicBezTo>
                <a:cubicBezTo>
                  <a:pt x="492" y="231"/>
                  <a:pt x="493" y="233"/>
                  <a:pt x="494" y="234"/>
                </a:cubicBezTo>
                <a:cubicBezTo>
                  <a:pt x="497" y="239"/>
                  <a:pt x="499" y="245"/>
                  <a:pt x="502" y="251"/>
                </a:cubicBezTo>
                <a:cubicBezTo>
                  <a:pt x="505" y="256"/>
                  <a:pt x="507" y="261"/>
                  <a:pt x="508" y="267"/>
                </a:cubicBezTo>
                <a:cubicBezTo>
                  <a:pt x="510" y="274"/>
                  <a:pt x="511" y="282"/>
                  <a:pt x="512" y="290"/>
                </a:cubicBezTo>
                <a:cubicBezTo>
                  <a:pt x="512" y="299"/>
                  <a:pt x="512" y="307"/>
                  <a:pt x="511" y="316"/>
                </a:cubicBezTo>
                <a:cubicBezTo>
                  <a:pt x="511" y="327"/>
                  <a:pt x="507" y="336"/>
                  <a:pt x="501" y="346"/>
                </a:cubicBezTo>
                <a:cubicBezTo>
                  <a:pt x="494" y="357"/>
                  <a:pt x="484" y="367"/>
                  <a:pt x="473" y="376"/>
                </a:cubicBezTo>
                <a:cubicBezTo>
                  <a:pt x="465" y="383"/>
                  <a:pt x="456" y="388"/>
                  <a:pt x="448" y="394"/>
                </a:cubicBezTo>
                <a:cubicBezTo>
                  <a:pt x="444" y="397"/>
                  <a:pt x="440" y="399"/>
                  <a:pt x="436" y="401"/>
                </a:cubicBezTo>
                <a:cubicBezTo>
                  <a:pt x="432" y="404"/>
                  <a:pt x="427" y="407"/>
                  <a:pt x="422" y="409"/>
                </a:cubicBezTo>
                <a:cubicBezTo>
                  <a:pt x="415" y="413"/>
                  <a:pt x="409" y="416"/>
                  <a:pt x="402" y="419"/>
                </a:cubicBezTo>
                <a:cubicBezTo>
                  <a:pt x="401" y="419"/>
                  <a:pt x="400" y="419"/>
                  <a:pt x="399" y="420"/>
                </a:cubicBezTo>
                <a:cubicBezTo>
                  <a:pt x="402" y="421"/>
                  <a:pt x="404" y="420"/>
                  <a:pt x="406" y="419"/>
                </a:cubicBezTo>
                <a:cubicBezTo>
                  <a:pt x="406" y="420"/>
                  <a:pt x="407" y="421"/>
                  <a:pt x="408" y="422"/>
                </a:cubicBezTo>
                <a:cubicBezTo>
                  <a:pt x="405" y="422"/>
                  <a:pt x="404" y="423"/>
                  <a:pt x="402" y="423"/>
                </a:cubicBezTo>
                <a:cubicBezTo>
                  <a:pt x="402" y="424"/>
                  <a:pt x="402" y="424"/>
                  <a:pt x="402" y="425"/>
                </a:cubicBezTo>
                <a:cubicBezTo>
                  <a:pt x="393" y="429"/>
                  <a:pt x="385" y="433"/>
                  <a:pt x="375" y="433"/>
                </a:cubicBezTo>
                <a:cubicBezTo>
                  <a:pt x="376" y="434"/>
                  <a:pt x="378" y="434"/>
                  <a:pt x="379" y="434"/>
                </a:cubicBezTo>
                <a:cubicBezTo>
                  <a:pt x="383" y="434"/>
                  <a:pt x="387" y="434"/>
                  <a:pt x="390" y="432"/>
                </a:cubicBezTo>
                <a:cubicBezTo>
                  <a:pt x="392" y="432"/>
                  <a:pt x="393" y="432"/>
                  <a:pt x="394" y="434"/>
                </a:cubicBezTo>
                <a:cubicBezTo>
                  <a:pt x="394" y="436"/>
                  <a:pt x="395" y="437"/>
                  <a:pt x="397" y="436"/>
                </a:cubicBezTo>
                <a:cubicBezTo>
                  <a:pt x="398" y="436"/>
                  <a:pt x="400" y="435"/>
                  <a:pt x="401" y="436"/>
                </a:cubicBezTo>
                <a:cubicBezTo>
                  <a:pt x="404" y="437"/>
                  <a:pt x="407" y="437"/>
                  <a:pt x="411" y="437"/>
                </a:cubicBezTo>
                <a:cubicBezTo>
                  <a:pt x="413" y="437"/>
                  <a:pt x="414" y="437"/>
                  <a:pt x="416" y="439"/>
                </a:cubicBezTo>
                <a:cubicBezTo>
                  <a:pt x="414" y="440"/>
                  <a:pt x="412" y="440"/>
                  <a:pt x="411" y="442"/>
                </a:cubicBezTo>
                <a:cubicBezTo>
                  <a:pt x="412" y="442"/>
                  <a:pt x="413" y="442"/>
                  <a:pt x="414" y="442"/>
                </a:cubicBezTo>
                <a:cubicBezTo>
                  <a:pt x="415" y="442"/>
                  <a:pt x="416" y="443"/>
                  <a:pt x="416" y="445"/>
                </a:cubicBezTo>
                <a:cubicBezTo>
                  <a:pt x="418" y="444"/>
                  <a:pt x="420" y="444"/>
                  <a:pt x="421" y="446"/>
                </a:cubicBezTo>
                <a:cubicBezTo>
                  <a:pt x="421" y="447"/>
                  <a:pt x="421" y="448"/>
                  <a:pt x="420" y="449"/>
                </a:cubicBezTo>
                <a:cubicBezTo>
                  <a:pt x="421" y="448"/>
                  <a:pt x="422" y="447"/>
                  <a:pt x="423" y="447"/>
                </a:cubicBezTo>
                <a:cubicBezTo>
                  <a:pt x="425" y="445"/>
                  <a:pt x="426" y="445"/>
                  <a:pt x="427" y="447"/>
                </a:cubicBezTo>
                <a:cubicBezTo>
                  <a:pt x="428" y="448"/>
                  <a:pt x="429" y="449"/>
                  <a:pt x="429" y="450"/>
                </a:cubicBezTo>
                <a:cubicBezTo>
                  <a:pt x="431" y="450"/>
                  <a:pt x="433" y="450"/>
                  <a:pt x="434" y="451"/>
                </a:cubicBezTo>
                <a:cubicBezTo>
                  <a:pt x="436" y="454"/>
                  <a:pt x="439" y="456"/>
                  <a:pt x="443" y="457"/>
                </a:cubicBezTo>
                <a:cubicBezTo>
                  <a:pt x="443" y="458"/>
                  <a:pt x="440" y="458"/>
                  <a:pt x="440" y="460"/>
                </a:cubicBezTo>
                <a:cubicBezTo>
                  <a:pt x="442" y="459"/>
                  <a:pt x="444" y="459"/>
                  <a:pt x="446" y="459"/>
                </a:cubicBezTo>
                <a:cubicBezTo>
                  <a:pt x="447" y="459"/>
                  <a:pt x="448" y="459"/>
                  <a:pt x="449" y="459"/>
                </a:cubicBezTo>
                <a:cubicBezTo>
                  <a:pt x="486" y="453"/>
                  <a:pt x="518" y="436"/>
                  <a:pt x="547" y="411"/>
                </a:cubicBezTo>
                <a:cubicBezTo>
                  <a:pt x="554" y="404"/>
                  <a:pt x="564" y="396"/>
                  <a:pt x="573" y="387"/>
                </a:cubicBezTo>
                <a:cubicBezTo>
                  <a:pt x="573" y="387"/>
                  <a:pt x="573" y="387"/>
                  <a:pt x="573" y="387"/>
                </a:cubicBezTo>
                <a:cubicBezTo>
                  <a:pt x="573" y="387"/>
                  <a:pt x="573" y="386"/>
                  <a:pt x="573" y="386"/>
                </a:cubicBezTo>
                <a:cubicBezTo>
                  <a:pt x="580" y="380"/>
                  <a:pt x="585" y="372"/>
                  <a:pt x="588" y="363"/>
                </a:cubicBezTo>
                <a:cubicBezTo>
                  <a:pt x="589" y="362"/>
                  <a:pt x="591" y="360"/>
                  <a:pt x="592" y="359"/>
                </a:cubicBezTo>
                <a:cubicBezTo>
                  <a:pt x="594" y="355"/>
                  <a:pt x="596" y="352"/>
                  <a:pt x="597" y="348"/>
                </a:cubicBezTo>
                <a:cubicBezTo>
                  <a:pt x="604" y="334"/>
                  <a:pt x="607" y="318"/>
                  <a:pt x="613" y="304"/>
                </a:cubicBezTo>
                <a:cubicBezTo>
                  <a:pt x="613" y="303"/>
                  <a:pt x="613" y="302"/>
                  <a:pt x="613" y="301"/>
                </a:cubicBezTo>
                <a:close/>
                <a:moveTo>
                  <a:pt x="465" y="224"/>
                </a:moveTo>
                <a:cubicBezTo>
                  <a:pt x="465" y="224"/>
                  <a:pt x="466" y="224"/>
                  <a:pt x="466" y="224"/>
                </a:cubicBezTo>
                <a:cubicBezTo>
                  <a:pt x="467" y="225"/>
                  <a:pt x="467" y="227"/>
                  <a:pt x="467" y="228"/>
                </a:cubicBezTo>
                <a:cubicBezTo>
                  <a:pt x="468" y="232"/>
                  <a:pt x="468" y="237"/>
                  <a:pt x="468" y="241"/>
                </a:cubicBezTo>
                <a:cubicBezTo>
                  <a:pt x="468" y="244"/>
                  <a:pt x="467" y="247"/>
                  <a:pt x="467" y="250"/>
                </a:cubicBezTo>
                <a:cubicBezTo>
                  <a:pt x="467" y="250"/>
                  <a:pt x="467" y="251"/>
                  <a:pt x="466" y="251"/>
                </a:cubicBezTo>
                <a:cubicBezTo>
                  <a:pt x="466" y="251"/>
                  <a:pt x="465" y="250"/>
                  <a:pt x="465" y="249"/>
                </a:cubicBezTo>
                <a:cubicBezTo>
                  <a:pt x="467" y="247"/>
                  <a:pt x="465" y="245"/>
                  <a:pt x="463" y="244"/>
                </a:cubicBezTo>
                <a:cubicBezTo>
                  <a:pt x="465" y="240"/>
                  <a:pt x="465" y="237"/>
                  <a:pt x="464" y="234"/>
                </a:cubicBezTo>
                <a:cubicBezTo>
                  <a:pt x="464" y="233"/>
                  <a:pt x="464" y="233"/>
                  <a:pt x="464" y="232"/>
                </a:cubicBezTo>
                <a:cubicBezTo>
                  <a:pt x="464" y="231"/>
                  <a:pt x="464" y="229"/>
                  <a:pt x="464" y="228"/>
                </a:cubicBezTo>
                <a:cubicBezTo>
                  <a:pt x="464" y="227"/>
                  <a:pt x="464" y="225"/>
                  <a:pt x="464" y="224"/>
                </a:cubicBezTo>
                <a:cubicBezTo>
                  <a:pt x="464" y="224"/>
                  <a:pt x="464" y="224"/>
                  <a:pt x="465" y="224"/>
                </a:cubicBezTo>
                <a:close/>
                <a:moveTo>
                  <a:pt x="513" y="144"/>
                </a:moveTo>
                <a:cubicBezTo>
                  <a:pt x="512" y="145"/>
                  <a:pt x="510" y="144"/>
                  <a:pt x="510" y="143"/>
                </a:cubicBezTo>
                <a:cubicBezTo>
                  <a:pt x="508" y="140"/>
                  <a:pt x="505" y="138"/>
                  <a:pt x="503" y="135"/>
                </a:cubicBezTo>
                <a:cubicBezTo>
                  <a:pt x="502" y="134"/>
                  <a:pt x="501" y="133"/>
                  <a:pt x="499" y="131"/>
                </a:cubicBezTo>
                <a:cubicBezTo>
                  <a:pt x="499" y="128"/>
                  <a:pt x="499" y="125"/>
                  <a:pt x="499" y="122"/>
                </a:cubicBezTo>
                <a:cubicBezTo>
                  <a:pt x="499" y="121"/>
                  <a:pt x="500" y="121"/>
                  <a:pt x="500" y="120"/>
                </a:cubicBezTo>
                <a:cubicBezTo>
                  <a:pt x="500" y="119"/>
                  <a:pt x="502" y="119"/>
                  <a:pt x="502" y="120"/>
                </a:cubicBezTo>
                <a:cubicBezTo>
                  <a:pt x="504" y="122"/>
                  <a:pt x="506" y="123"/>
                  <a:pt x="507" y="126"/>
                </a:cubicBezTo>
                <a:cubicBezTo>
                  <a:pt x="509" y="129"/>
                  <a:pt x="512" y="132"/>
                  <a:pt x="514" y="135"/>
                </a:cubicBezTo>
                <a:cubicBezTo>
                  <a:pt x="514" y="136"/>
                  <a:pt x="514" y="137"/>
                  <a:pt x="514" y="138"/>
                </a:cubicBezTo>
                <a:cubicBezTo>
                  <a:pt x="514" y="139"/>
                  <a:pt x="514" y="140"/>
                  <a:pt x="514" y="141"/>
                </a:cubicBezTo>
                <a:cubicBezTo>
                  <a:pt x="515" y="142"/>
                  <a:pt x="514" y="143"/>
                  <a:pt x="513" y="144"/>
                </a:cubicBezTo>
                <a:close/>
                <a:moveTo>
                  <a:pt x="417" y="222"/>
                </a:moveTo>
                <a:cubicBezTo>
                  <a:pt x="417" y="222"/>
                  <a:pt x="417" y="222"/>
                  <a:pt x="417" y="222"/>
                </a:cubicBezTo>
                <a:cubicBezTo>
                  <a:pt x="417" y="222"/>
                  <a:pt x="417" y="222"/>
                  <a:pt x="417" y="222"/>
                </a:cubicBezTo>
                <a:close/>
                <a:moveTo>
                  <a:pt x="725" y="228"/>
                </a:moveTo>
                <a:cubicBezTo>
                  <a:pt x="725" y="228"/>
                  <a:pt x="725" y="228"/>
                  <a:pt x="725" y="228"/>
                </a:cubicBezTo>
                <a:cubicBezTo>
                  <a:pt x="725" y="229"/>
                  <a:pt x="725" y="229"/>
                  <a:pt x="725" y="229"/>
                </a:cubicBezTo>
                <a:lnTo>
                  <a:pt x="725" y="228"/>
                </a:lnTo>
                <a:close/>
                <a:moveTo>
                  <a:pt x="727" y="222"/>
                </a:moveTo>
                <a:cubicBezTo>
                  <a:pt x="728" y="219"/>
                  <a:pt x="728" y="216"/>
                  <a:pt x="727" y="213"/>
                </a:cubicBezTo>
                <a:cubicBezTo>
                  <a:pt x="726" y="210"/>
                  <a:pt x="725" y="207"/>
                  <a:pt x="725" y="205"/>
                </a:cubicBezTo>
                <a:cubicBezTo>
                  <a:pt x="725" y="202"/>
                  <a:pt x="725" y="202"/>
                  <a:pt x="723" y="199"/>
                </a:cubicBezTo>
                <a:cubicBezTo>
                  <a:pt x="724" y="198"/>
                  <a:pt x="724" y="196"/>
                  <a:pt x="724" y="196"/>
                </a:cubicBezTo>
                <a:cubicBezTo>
                  <a:pt x="723" y="194"/>
                  <a:pt x="723" y="191"/>
                  <a:pt x="722" y="189"/>
                </a:cubicBezTo>
                <a:cubicBezTo>
                  <a:pt x="721" y="186"/>
                  <a:pt x="720" y="183"/>
                  <a:pt x="719" y="180"/>
                </a:cubicBezTo>
                <a:cubicBezTo>
                  <a:pt x="719" y="178"/>
                  <a:pt x="718" y="176"/>
                  <a:pt x="717" y="175"/>
                </a:cubicBezTo>
                <a:cubicBezTo>
                  <a:pt x="715" y="175"/>
                  <a:pt x="715" y="174"/>
                  <a:pt x="715" y="172"/>
                </a:cubicBezTo>
                <a:cubicBezTo>
                  <a:pt x="715" y="169"/>
                  <a:pt x="714" y="166"/>
                  <a:pt x="711" y="163"/>
                </a:cubicBezTo>
                <a:cubicBezTo>
                  <a:pt x="711" y="163"/>
                  <a:pt x="711" y="162"/>
                  <a:pt x="711" y="162"/>
                </a:cubicBezTo>
                <a:cubicBezTo>
                  <a:pt x="711" y="161"/>
                  <a:pt x="714" y="161"/>
                  <a:pt x="713" y="160"/>
                </a:cubicBezTo>
                <a:cubicBezTo>
                  <a:pt x="712" y="160"/>
                  <a:pt x="711" y="160"/>
                  <a:pt x="711" y="160"/>
                </a:cubicBezTo>
                <a:cubicBezTo>
                  <a:pt x="710" y="159"/>
                  <a:pt x="710" y="158"/>
                  <a:pt x="709" y="157"/>
                </a:cubicBezTo>
                <a:cubicBezTo>
                  <a:pt x="708" y="156"/>
                  <a:pt x="707" y="155"/>
                  <a:pt x="706" y="155"/>
                </a:cubicBezTo>
                <a:cubicBezTo>
                  <a:pt x="705" y="153"/>
                  <a:pt x="705" y="152"/>
                  <a:pt x="705" y="151"/>
                </a:cubicBezTo>
                <a:cubicBezTo>
                  <a:pt x="702" y="146"/>
                  <a:pt x="698" y="142"/>
                  <a:pt x="696" y="137"/>
                </a:cubicBezTo>
                <a:cubicBezTo>
                  <a:pt x="696" y="136"/>
                  <a:pt x="696" y="136"/>
                  <a:pt x="695" y="136"/>
                </a:cubicBezTo>
                <a:cubicBezTo>
                  <a:pt x="694" y="134"/>
                  <a:pt x="692" y="133"/>
                  <a:pt x="692" y="130"/>
                </a:cubicBezTo>
                <a:cubicBezTo>
                  <a:pt x="691" y="130"/>
                  <a:pt x="690" y="129"/>
                  <a:pt x="689" y="128"/>
                </a:cubicBezTo>
                <a:cubicBezTo>
                  <a:pt x="688" y="127"/>
                  <a:pt x="686" y="126"/>
                  <a:pt x="685" y="125"/>
                </a:cubicBezTo>
                <a:cubicBezTo>
                  <a:pt x="683" y="120"/>
                  <a:pt x="680" y="117"/>
                  <a:pt x="677" y="114"/>
                </a:cubicBezTo>
                <a:cubicBezTo>
                  <a:pt x="671" y="109"/>
                  <a:pt x="667" y="104"/>
                  <a:pt x="662" y="98"/>
                </a:cubicBezTo>
                <a:cubicBezTo>
                  <a:pt x="661" y="98"/>
                  <a:pt x="661" y="97"/>
                  <a:pt x="660" y="96"/>
                </a:cubicBezTo>
                <a:cubicBezTo>
                  <a:pt x="660" y="95"/>
                  <a:pt x="661" y="94"/>
                  <a:pt x="661" y="94"/>
                </a:cubicBezTo>
                <a:cubicBezTo>
                  <a:pt x="662" y="95"/>
                  <a:pt x="663" y="95"/>
                  <a:pt x="663" y="96"/>
                </a:cubicBezTo>
                <a:cubicBezTo>
                  <a:pt x="664" y="97"/>
                  <a:pt x="665" y="98"/>
                  <a:pt x="665" y="99"/>
                </a:cubicBezTo>
                <a:cubicBezTo>
                  <a:pt x="667" y="99"/>
                  <a:pt x="668" y="99"/>
                  <a:pt x="669" y="99"/>
                </a:cubicBezTo>
                <a:cubicBezTo>
                  <a:pt x="670" y="101"/>
                  <a:pt x="672" y="103"/>
                  <a:pt x="673" y="104"/>
                </a:cubicBezTo>
                <a:cubicBezTo>
                  <a:pt x="676" y="105"/>
                  <a:pt x="678" y="107"/>
                  <a:pt x="679" y="110"/>
                </a:cubicBezTo>
                <a:cubicBezTo>
                  <a:pt x="680" y="111"/>
                  <a:pt x="681" y="112"/>
                  <a:pt x="682" y="113"/>
                </a:cubicBezTo>
                <a:cubicBezTo>
                  <a:pt x="688" y="117"/>
                  <a:pt x="692" y="123"/>
                  <a:pt x="696" y="129"/>
                </a:cubicBezTo>
                <a:cubicBezTo>
                  <a:pt x="702" y="136"/>
                  <a:pt x="706" y="144"/>
                  <a:pt x="711" y="152"/>
                </a:cubicBezTo>
                <a:cubicBezTo>
                  <a:pt x="712" y="153"/>
                  <a:pt x="712" y="153"/>
                  <a:pt x="712" y="154"/>
                </a:cubicBezTo>
                <a:cubicBezTo>
                  <a:pt x="713" y="156"/>
                  <a:pt x="713" y="157"/>
                  <a:pt x="714" y="159"/>
                </a:cubicBezTo>
                <a:cubicBezTo>
                  <a:pt x="716" y="160"/>
                  <a:pt x="716" y="162"/>
                  <a:pt x="717" y="164"/>
                </a:cubicBezTo>
                <a:cubicBezTo>
                  <a:pt x="718" y="167"/>
                  <a:pt x="719" y="169"/>
                  <a:pt x="720" y="172"/>
                </a:cubicBezTo>
                <a:cubicBezTo>
                  <a:pt x="721" y="174"/>
                  <a:pt x="722" y="176"/>
                  <a:pt x="722" y="177"/>
                </a:cubicBezTo>
                <a:cubicBezTo>
                  <a:pt x="724" y="177"/>
                  <a:pt x="724" y="177"/>
                  <a:pt x="725" y="177"/>
                </a:cubicBezTo>
                <a:cubicBezTo>
                  <a:pt x="725" y="177"/>
                  <a:pt x="725" y="177"/>
                  <a:pt x="725" y="177"/>
                </a:cubicBezTo>
                <a:cubicBezTo>
                  <a:pt x="725" y="177"/>
                  <a:pt x="725" y="177"/>
                  <a:pt x="725" y="177"/>
                </a:cubicBezTo>
                <a:cubicBezTo>
                  <a:pt x="725" y="177"/>
                  <a:pt x="725" y="177"/>
                  <a:pt x="725" y="177"/>
                </a:cubicBezTo>
                <a:cubicBezTo>
                  <a:pt x="725" y="177"/>
                  <a:pt x="725" y="177"/>
                  <a:pt x="725" y="177"/>
                </a:cubicBezTo>
                <a:cubicBezTo>
                  <a:pt x="725" y="177"/>
                  <a:pt x="725" y="177"/>
                  <a:pt x="725" y="177"/>
                </a:cubicBezTo>
                <a:cubicBezTo>
                  <a:pt x="724" y="175"/>
                  <a:pt x="723" y="174"/>
                  <a:pt x="724" y="173"/>
                </a:cubicBezTo>
                <a:cubicBezTo>
                  <a:pt x="725" y="172"/>
                  <a:pt x="726" y="172"/>
                  <a:pt x="726" y="173"/>
                </a:cubicBezTo>
                <a:cubicBezTo>
                  <a:pt x="727" y="174"/>
                  <a:pt x="727" y="176"/>
                  <a:pt x="729" y="176"/>
                </a:cubicBezTo>
                <a:cubicBezTo>
                  <a:pt x="728" y="170"/>
                  <a:pt x="728" y="169"/>
                  <a:pt x="725" y="167"/>
                </a:cubicBezTo>
                <a:cubicBezTo>
                  <a:pt x="725" y="167"/>
                  <a:pt x="724" y="168"/>
                  <a:pt x="724" y="169"/>
                </a:cubicBezTo>
                <a:cubicBezTo>
                  <a:pt x="724" y="169"/>
                  <a:pt x="724" y="170"/>
                  <a:pt x="723" y="170"/>
                </a:cubicBezTo>
                <a:cubicBezTo>
                  <a:pt x="723" y="171"/>
                  <a:pt x="722" y="171"/>
                  <a:pt x="721" y="171"/>
                </a:cubicBezTo>
                <a:cubicBezTo>
                  <a:pt x="721" y="170"/>
                  <a:pt x="720" y="169"/>
                  <a:pt x="720" y="169"/>
                </a:cubicBezTo>
                <a:cubicBezTo>
                  <a:pt x="720" y="168"/>
                  <a:pt x="720" y="167"/>
                  <a:pt x="720" y="166"/>
                </a:cubicBezTo>
                <a:cubicBezTo>
                  <a:pt x="720" y="166"/>
                  <a:pt x="719" y="166"/>
                  <a:pt x="719" y="165"/>
                </a:cubicBezTo>
                <a:cubicBezTo>
                  <a:pt x="717" y="161"/>
                  <a:pt x="716" y="157"/>
                  <a:pt x="713" y="153"/>
                </a:cubicBezTo>
                <a:cubicBezTo>
                  <a:pt x="713" y="153"/>
                  <a:pt x="713" y="153"/>
                  <a:pt x="713" y="153"/>
                </a:cubicBezTo>
                <a:cubicBezTo>
                  <a:pt x="713" y="151"/>
                  <a:pt x="712" y="150"/>
                  <a:pt x="711" y="148"/>
                </a:cubicBezTo>
                <a:cubicBezTo>
                  <a:pt x="710" y="147"/>
                  <a:pt x="710" y="146"/>
                  <a:pt x="709" y="144"/>
                </a:cubicBezTo>
                <a:cubicBezTo>
                  <a:pt x="708" y="142"/>
                  <a:pt x="708" y="140"/>
                  <a:pt x="706" y="139"/>
                </a:cubicBezTo>
                <a:cubicBezTo>
                  <a:pt x="704" y="136"/>
                  <a:pt x="700" y="133"/>
                  <a:pt x="699" y="128"/>
                </a:cubicBezTo>
                <a:cubicBezTo>
                  <a:pt x="699" y="128"/>
                  <a:pt x="698" y="128"/>
                  <a:pt x="698" y="127"/>
                </a:cubicBezTo>
                <a:cubicBezTo>
                  <a:pt x="697" y="126"/>
                  <a:pt x="696" y="125"/>
                  <a:pt x="696" y="124"/>
                </a:cubicBezTo>
                <a:cubicBezTo>
                  <a:pt x="695" y="124"/>
                  <a:pt x="695" y="123"/>
                  <a:pt x="695" y="123"/>
                </a:cubicBezTo>
                <a:cubicBezTo>
                  <a:pt x="696" y="122"/>
                  <a:pt x="696" y="122"/>
                  <a:pt x="697" y="121"/>
                </a:cubicBezTo>
                <a:cubicBezTo>
                  <a:pt x="696" y="120"/>
                  <a:pt x="695" y="120"/>
                  <a:pt x="695" y="119"/>
                </a:cubicBezTo>
                <a:cubicBezTo>
                  <a:pt x="693" y="119"/>
                  <a:pt x="693" y="120"/>
                  <a:pt x="691" y="120"/>
                </a:cubicBezTo>
                <a:cubicBezTo>
                  <a:pt x="691" y="119"/>
                  <a:pt x="690" y="118"/>
                  <a:pt x="690" y="117"/>
                </a:cubicBezTo>
                <a:cubicBezTo>
                  <a:pt x="692" y="117"/>
                  <a:pt x="692" y="117"/>
                  <a:pt x="692" y="116"/>
                </a:cubicBezTo>
                <a:cubicBezTo>
                  <a:pt x="691" y="116"/>
                  <a:pt x="691" y="116"/>
                  <a:pt x="690" y="117"/>
                </a:cubicBezTo>
                <a:cubicBezTo>
                  <a:pt x="689" y="116"/>
                  <a:pt x="689" y="115"/>
                  <a:pt x="688" y="114"/>
                </a:cubicBezTo>
                <a:cubicBezTo>
                  <a:pt x="688" y="114"/>
                  <a:pt x="687" y="113"/>
                  <a:pt x="687" y="113"/>
                </a:cubicBezTo>
                <a:cubicBezTo>
                  <a:pt x="689" y="111"/>
                  <a:pt x="690" y="114"/>
                  <a:pt x="691" y="113"/>
                </a:cubicBezTo>
                <a:cubicBezTo>
                  <a:pt x="690" y="111"/>
                  <a:pt x="689" y="109"/>
                  <a:pt x="687" y="108"/>
                </a:cubicBezTo>
                <a:cubicBezTo>
                  <a:pt x="686" y="108"/>
                  <a:pt x="685" y="109"/>
                  <a:pt x="684" y="109"/>
                </a:cubicBezTo>
                <a:cubicBezTo>
                  <a:pt x="684" y="108"/>
                  <a:pt x="683" y="108"/>
                  <a:pt x="684" y="107"/>
                </a:cubicBezTo>
                <a:cubicBezTo>
                  <a:pt x="685" y="106"/>
                  <a:pt x="684" y="104"/>
                  <a:pt x="683" y="103"/>
                </a:cubicBezTo>
                <a:cubicBezTo>
                  <a:pt x="682" y="102"/>
                  <a:pt x="680" y="101"/>
                  <a:pt x="679" y="100"/>
                </a:cubicBezTo>
                <a:cubicBezTo>
                  <a:pt x="678" y="100"/>
                  <a:pt x="678" y="99"/>
                  <a:pt x="678" y="98"/>
                </a:cubicBezTo>
                <a:cubicBezTo>
                  <a:pt x="678" y="98"/>
                  <a:pt x="677" y="98"/>
                  <a:pt x="677" y="98"/>
                </a:cubicBezTo>
                <a:cubicBezTo>
                  <a:pt x="677" y="98"/>
                  <a:pt x="677" y="98"/>
                  <a:pt x="677" y="99"/>
                </a:cubicBezTo>
                <a:cubicBezTo>
                  <a:pt x="677" y="99"/>
                  <a:pt x="677" y="98"/>
                  <a:pt x="677" y="98"/>
                </a:cubicBezTo>
                <a:cubicBezTo>
                  <a:pt x="677" y="98"/>
                  <a:pt x="678" y="98"/>
                  <a:pt x="678" y="98"/>
                </a:cubicBezTo>
                <a:cubicBezTo>
                  <a:pt x="678" y="99"/>
                  <a:pt x="678" y="99"/>
                  <a:pt x="677" y="99"/>
                </a:cubicBezTo>
                <a:cubicBezTo>
                  <a:pt x="676" y="101"/>
                  <a:pt x="674" y="101"/>
                  <a:pt x="673" y="100"/>
                </a:cubicBezTo>
                <a:cubicBezTo>
                  <a:pt x="672" y="98"/>
                  <a:pt x="670" y="97"/>
                  <a:pt x="669" y="94"/>
                </a:cubicBezTo>
                <a:cubicBezTo>
                  <a:pt x="670" y="94"/>
                  <a:pt x="671" y="94"/>
                  <a:pt x="672" y="93"/>
                </a:cubicBezTo>
                <a:cubicBezTo>
                  <a:pt x="671" y="92"/>
                  <a:pt x="671" y="91"/>
                  <a:pt x="670" y="91"/>
                </a:cubicBezTo>
                <a:cubicBezTo>
                  <a:pt x="665" y="86"/>
                  <a:pt x="660" y="82"/>
                  <a:pt x="654" y="77"/>
                </a:cubicBezTo>
                <a:cubicBezTo>
                  <a:pt x="649" y="73"/>
                  <a:pt x="642" y="69"/>
                  <a:pt x="635" y="66"/>
                </a:cubicBezTo>
                <a:cubicBezTo>
                  <a:pt x="633" y="65"/>
                  <a:pt x="630" y="63"/>
                  <a:pt x="627" y="62"/>
                </a:cubicBezTo>
                <a:cubicBezTo>
                  <a:pt x="624" y="61"/>
                  <a:pt x="621" y="59"/>
                  <a:pt x="618" y="58"/>
                </a:cubicBezTo>
                <a:cubicBezTo>
                  <a:pt x="615" y="57"/>
                  <a:pt x="613" y="54"/>
                  <a:pt x="610" y="53"/>
                </a:cubicBezTo>
                <a:cubicBezTo>
                  <a:pt x="610" y="52"/>
                  <a:pt x="609" y="52"/>
                  <a:pt x="608" y="52"/>
                </a:cubicBezTo>
                <a:cubicBezTo>
                  <a:pt x="608" y="51"/>
                  <a:pt x="607" y="51"/>
                  <a:pt x="607" y="51"/>
                </a:cubicBezTo>
                <a:cubicBezTo>
                  <a:pt x="603" y="49"/>
                  <a:pt x="600" y="46"/>
                  <a:pt x="596" y="44"/>
                </a:cubicBezTo>
                <a:cubicBezTo>
                  <a:pt x="595" y="43"/>
                  <a:pt x="594" y="43"/>
                  <a:pt x="592" y="42"/>
                </a:cubicBezTo>
                <a:cubicBezTo>
                  <a:pt x="592" y="42"/>
                  <a:pt x="591" y="42"/>
                  <a:pt x="590" y="42"/>
                </a:cubicBezTo>
                <a:cubicBezTo>
                  <a:pt x="589" y="43"/>
                  <a:pt x="589" y="41"/>
                  <a:pt x="589" y="40"/>
                </a:cubicBezTo>
                <a:cubicBezTo>
                  <a:pt x="586" y="40"/>
                  <a:pt x="586" y="40"/>
                  <a:pt x="583" y="39"/>
                </a:cubicBezTo>
                <a:cubicBezTo>
                  <a:pt x="581" y="37"/>
                  <a:pt x="578" y="34"/>
                  <a:pt x="575" y="32"/>
                </a:cubicBezTo>
                <a:cubicBezTo>
                  <a:pt x="575" y="32"/>
                  <a:pt x="574" y="32"/>
                  <a:pt x="573" y="31"/>
                </a:cubicBezTo>
                <a:cubicBezTo>
                  <a:pt x="574" y="33"/>
                  <a:pt x="574" y="35"/>
                  <a:pt x="576" y="36"/>
                </a:cubicBezTo>
                <a:cubicBezTo>
                  <a:pt x="578" y="37"/>
                  <a:pt x="579" y="39"/>
                  <a:pt x="581" y="41"/>
                </a:cubicBezTo>
                <a:cubicBezTo>
                  <a:pt x="582" y="42"/>
                  <a:pt x="582" y="46"/>
                  <a:pt x="585" y="47"/>
                </a:cubicBezTo>
                <a:cubicBezTo>
                  <a:pt x="585" y="47"/>
                  <a:pt x="585" y="48"/>
                  <a:pt x="585" y="48"/>
                </a:cubicBezTo>
                <a:cubicBezTo>
                  <a:pt x="585" y="48"/>
                  <a:pt x="584" y="48"/>
                  <a:pt x="584" y="48"/>
                </a:cubicBezTo>
                <a:cubicBezTo>
                  <a:pt x="583" y="48"/>
                  <a:pt x="582" y="48"/>
                  <a:pt x="582" y="48"/>
                </a:cubicBezTo>
                <a:cubicBezTo>
                  <a:pt x="581" y="46"/>
                  <a:pt x="580" y="46"/>
                  <a:pt x="578" y="45"/>
                </a:cubicBezTo>
                <a:cubicBezTo>
                  <a:pt x="578" y="45"/>
                  <a:pt x="578" y="45"/>
                  <a:pt x="577" y="45"/>
                </a:cubicBezTo>
                <a:cubicBezTo>
                  <a:pt x="577" y="46"/>
                  <a:pt x="577" y="47"/>
                  <a:pt x="577" y="47"/>
                </a:cubicBezTo>
                <a:cubicBezTo>
                  <a:pt x="573" y="46"/>
                  <a:pt x="570" y="42"/>
                  <a:pt x="566" y="40"/>
                </a:cubicBezTo>
                <a:cubicBezTo>
                  <a:pt x="566" y="41"/>
                  <a:pt x="566" y="41"/>
                  <a:pt x="566" y="42"/>
                </a:cubicBezTo>
                <a:cubicBezTo>
                  <a:pt x="567" y="45"/>
                  <a:pt x="568" y="49"/>
                  <a:pt x="569" y="52"/>
                </a:cubicBezTo>
                <a:cubicBezTo>
                  <a:pt x="570" y="54"/>
                  <a:pt x="570" y="56"/>
                  <a:pt x="573" y="57"/>
                </a:cubicBezTo>
                <a:cubicBezTo>
                  <a:pt x="571" y="60"/>
                  <a:pt x="571" y="60"/>
                  <a:pt x="573" y="62"/>
                </a:cubicBezTo>
                <a:cubicBezTo>
                  <a:pt x="574" y="63"/>
                  <a:pt x="574" y="65"/>
                  <a:pt x="573" y="66"/>
                </a:cubicBezTo>
                <a:cubicBezTo>
                  <a:pt x="572" y="67"/>
                  <a:pt x="572" y="69"/>
                  <a:pt x="573" y="70"/>
                </a:cubicBezTo>
                <a:cubicBezTo>
                  <a:pt x="575" y="73"/>
                  <a:pt x="577" y="76"/>
                  <a:pt x="578" y="79"/>
                </a:cubicBezTo>
                <a:cubicBezTo>
                  <a:pt x="578" y="80"/>
                  <a:pt x="580" y="81"/>
                  <a:pt x="580" y="82"/>
                </a:cubicBezTo>
                <a:cubicBezTo>
                  <a:pt x="581" y="83"/>
                  <a:pt x="583" y="84"/>
                  <a:pt x="583" y="86"/>
                </a:cubicBezTo>
                <a:cubicBezTo>
                  <a:pt x="585" y="88"/>
                  <a:pt x="586" y="90"/>
                  <a:pt x="589" y="92"/>
                </a:cubicBezTo>
                <a:cubicBezTo>
                  <a:pt x="590" y="93"/>
                  <a:pt x="591" y="94"/>
                  <a:pt x="592" y="95"/>
                </a:cubicBezTo>
                <a:cubicBezTo>
                  <a:pt x="593" y="96"/>
                  <a:pt x="594" y="97"/>
                  <a:pt x="596" y="97"/>
                </a:cubicBezTo>
                <a:cubicBezTo>
                  <a:pt x="597" y="98"/>
                  <a:pt x="597" y="98"/>
                  <a:pt x="598" y="98"/>
                </a:cubicBezTo>
                <a:cubicBezTo>
                  <a:pt x="599" y="101"/>
                  <a:pt x="602" y="102"/>
                  <a:pt x="604" y="103"/>
                </a:cubicBezTo>
                <a:cubicBezTo>
                  <a:pt x="604" y="104"/>
                  <a:pt x="604" y="105"/>
                  <a:pt x="604" y="105"/>
                </a:cubicBezTo>
                <a:cubicBezTo>
                  <a:pt x="605" y="107"/>
                  <a:pt x="608" y="106"/>
                  <a:pt x="609" y="108"/>
                </a:cubicBezTo>
                <a:cubicBezTo>
                  <a:pt x="610" y="110"/>
                  <a:pt x="612" y="110"/>
                  <a:pt x="613" y="113"/>
                </a:cubicBezTo>
                <a:cubicBezTo>
                  <a:pt x="614" y="116"/>
                  <a:pt x="618" y="116"/>
                  <a:pt x="620" y="118"/>
                </a:cubicBezTo>
                <a:cubicBezTo>
                  <a:pt x="624" y="117"/>
                  <a:pt x="626" y="121"/>
                  <a:pt x="630" y="122"/>
                </a:cubicBezTo>
                <a:cubicBezTo>
                  <a:pt x="631" y="124"/>
                  <a:pt x="633" y="124"/>
                  <a:pt x="635" y="124"/>
                </a:cubicBezTo>
                <a:cubicBezTo>
                  <a:pt x="637" y="124"/>
                  <a:pt x="638" y="125"/>
                  <a:pt x="639" y="127"/>
                </a:cubicBezTo>
                <a:cubicBezTo>
                  <a:pt x="640" y="128"/>
                  <a:pt x="641" y="129"/>
                  <a:pt x="643" y="129"/>
                </a:cubicBezTo>
                <a:cubicBezTo>
                  <a:pt x="645" y="129"/>
                  <a:pt x="647" y="130"/>
                  <a:pt x="648" y="132"/>
                </a:cubicBezTo>
                <a:cubicBezTo>
                  <a:pt x="649" y="134"/>
                  <a:pt x="651" y="135"/>
                  <a:pt x="653" y="136"/>
                </a:cubicBezTo>
                <a:cubicBezTo>
                  <a:pt x="656" y="138"/>
                  <a:pt x="660" y="140"/>
                  <a:pt x="662" y="144"/>
                </a:cubicBezTo>
                <a:cubicBezTo>
                  <a:pt x="663" y="144"/>
                  <a:pt x="664" y="144"/>
                  <a:pt x="664" y="145"/>
                </a:cubicBezTo>
                <a:cubicBezTo>
                  <a:pt x="667" y="147"/>
                  <a:pt x="670" y="150"/>
                  <a:pt x="672" y="153"/>
                </a:cubicBezTo>
                <a:cubicBezTo>
                  <a:pt x="676" y="157"/>
                  <a:pt x="681" y="162"/>
                  <a:pt x="685" y="167"/>
                </a:cubicBezTo>
                <a:cubicBezTo>
                  <a:pt x="688" y="171"/>
                  <a:pt x="690" y="175"/>
                  <a:pt x="693" y="179"/>
                </a:cubicBezTo>
                <a:cubicBezTo>
                  <a:pt x="694" y="179"/>
                  <a:pt x="694" y="180"/>
                  <a:pt x="695" y="180"/>
                </a:cubicBezTo>
                <a:cubicBezTo>
                  <a:pt x="696" y="179"/>
                  <a:pt x="697" y="179"/>
                  <a:pt x="697" y="180"/>
                </a:cubicBezTo>
                <a:cubicBezTo>
                  <a:pt x="698" y="181"/>
                  <a:pt x="699" y="183"/>
                  <a:pt x="700" y="184"/>
                </a:cubicBezTo>
                <a:cubicBezTo>
                  <a:pt x="701" y="183"/>
                  <a:pt x="698" y="181"/>
                  <a:pt x="700" y="179"/>
                </a:cubicBezTo>
                <a:cubicBezTo>
                  <a:pt x="700" y="180"/>
                  <a:pt x="701" y="180"/>
                  <a:pt x="701" y="180"/>
                </a:cubicBezTo>
                <a:cubicBezTo>
                  <a:pt x="702" y="181"/>
                  <a:pt x="702" y="182"/>
                  <a:pt x="703" y="184"/>
                </a:cubicBezTo>
                <a:cubicBezTo>
                  <a:pt x="705" y="189"/>
                  <a:pt x="707" y="195"/>
                  <a:pt x="709" y="201"/>
                </a:cubicBezTo>
                <a:cubicBezTo>
                  <a:pt x="709" y="202"/>
                  <a:pt x="710" y="203"/>
                  <a:pt x="712" y="203"/>
                </a:cubicBezTo>
                <a:cubicBezTo>
                  <a:pt x="712" y="203"/>
                  <a:pt x="713" y="202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3" y="201"/>
                  <a:pt x="712" y="201"/>
                  <a:pt x="711" y="202"/>
                </a:cubicBezTo>
                <a:cubicBezTo>
                  <a:pt x="710" y="197"/>
                  <a:pt x="707" y="193"/>
                  <a:pt x="707" y="189"/>
                </a:cubicBezTo>
                <a:cubicBezTo>
                  <a:pt x="708" y="188"/>
                  <a:pt x="709" y="189"/>
                  <a:pt x="709" y="189"/>
                </a:cubicBezTo>
                <a:cubicBezTo>
                  <a:pt x="710" y="191"/>
                  <a:pt x="711" y="193"/>
                  <a:pt x="711" y="194"/>
                </a:cubicBezTo>
                <a:cubicBezTo>
                  <a:pt x="712" y="196"/>
                  <a:pt x="712" y="199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4" y="201"/>
                  <a:pt x="714" y="201"/>
                  <a:pt x="714" y="201"/>
                </a:cubicBezTo>
                <a:cubicBezTo>
                  <a:pt x="714" y="203"/>
                  <a:pt x="715" y="204"/>
                  <a:pt x="715" y="206"/>
                </a:cubicBezTo>
                <a:cubicBezTo>
                  <a:pt x="715" y="208"/>
                  <a:pt x="716" y="209"/>
                  <a:pt x="717" y="211"/>
                </a:cubicBezTo>
                <a:cubicBezTo>
                  <a:pt x="717" y="211"/>
                  <a:pt x="718" y="211"/>
                  <a:pt x="718" y="211"/>
                </a:cubicBezTo>
                <a:cubicBezTo>
                  <a:pt x="718" y="211"/>
                  <a:pt x="718" y="211"/>
                  <a:pt x="718" y="211"/>
                </a:cubicBezTo>
                <a:cubicBezTo>
                  <a:pt x="718" y="211"/>
                  <a:pt x="718" y="211"/>
                  <a:pt x="718" y="211"/>
                </a:cubicBezTo>
                <a:cubicBezTo>
                  <a:pt x="718" y="211"/>
                  <a:pt x="718" y="211"/>
                  <a:pt x="718" y="211"/>
                </a:cubicBezTo>
                <a:cubicBezTo>
                  <a:pt x="719" y="211"/>
                  <a:pt x="719" y="211"/>
                  <a:pt x="720" y="211"/>
                </a:cubicBezTo>
                <a:cubicBezTo>
                  <a:pt x="720" y="211"/>
                  <a:pt x="720" y="211"/>
                  <a:pt x="720" y="211"/>
                </a:cubicBezTo>
                <a:cubicBezTo>
                  <a:pt x="719" y="211"/>
                  <a:pt x="719" y="211"/>
                  <a:pt x="718" y="211"/>
                </a:cubicBezTo>
                <a:cubicBezTo>
                  <a:pt x="718" y="211"/>
                  <a:pt x="718" y="211"/>
                  <a:pt x="718" y="211"/>
                </a:cubicBezTo>
                <a:cubicBezTo>
                  <a:pt x="719" y="213"/>
                  <a:pt x="719" y="215"/>
                  <a:pt x="717" y="217"/>
                </a:cubicBezTo>
                <a:cubicBezTo>
                  <a:pt x="715" y="216"/>
                  <a:pt x="715" y="214"/>
                  <a:pt x="713" y="214"/>
                </a:cubicBezTo>
                <a:cubicBezTo>
                  <a:pt x="713" y="213"/>
                  <a:pt x="713" y="212"/>
                  <a:pt x="714" y="212"/>
                </a:cubicBezTo>
                <a:cubicBezTo>
                  <a:pt x="713" y="212"/>
                  <a:pt x="713" y="211"/>
                  <a:pt x="713" y="211"/>
                </a:cubicBezTo>
                <a:cubicBezTo>
                  <a:pt x="713" y="212"/>
                  <a:pt x="713" y="213"/>
                  <a:pt x="713" y="214"/>
                </a:cubicBezTo>
                <a:cubicBezTo>
                  <a:pt x="714" y="216"/>
                  <a:pt x="716" y="219"/>
                  <a:pt x="716" y="222"/>
                </a:cubicBezTo>
                <a:cubicBezTo>
                  <a:pt x="716" y="224"/>
                  <a:pt x="717" y="227"/>
                  <a:pt x="718" y="228"/>
                </a:cubicBezTo>
                <a:cubicBezTo>
                  <a:pt x="718" y="226"/>
                  <a:pt x="717" y="224"/>
                  <a:pt x="718" y="221"/>
                </a:cubicBezTo>
                <a:cubicBezTo>
                  <a:pt x="719" y="221"/>
                  <a:pt x="719" y="222"/>
                  <a:pt x="720" y="222"/>
                </a:cubicBezTo>
                <a:cubicBezTo>
                  <a:pt x="720" y="224"/>
                  <a:pt x="720" y="225"/>
                  <a:pt x="721" y="227"/>
                </a:cubicBezTo>
                <a:cubicBezTo>
                  <a:pt x="721" y="228"/>
                  <a:pt x="722" y="228"/>
                  <a:pt x="723" y="227"/>
                </a:cubicBezTo>
                <a:cubicBezTo>
                  <a:pt x="723" y="224"/>
                  <a:pt x="720" y="221"/>
                  <a:pt x="722" y="218"/>
                </a:cubicBezTo>
                <a:cubicBezTo>
                  <a:pt x="724" y="219"/>
                  <a:pt x="723" y="220"/>
                  <a:pt x="724" y="222"/>
                </a:cubicBezTo>
                <a:cubicBezTo>
                  <a:pt x="726" y="224"/>
                  <a:pt x="726" y="226"/>
                  <a:pt x="725" y="228"/>
                </a:cubicBezTo>
                <a:cubicBezTo>
                  <a:pt x="725" y="229"/>
                  <a:pt x="725" y="229"/>
                  <a:pt x="726" y="230"/>
                </a:cubicBezTo>
                <a:cubicBezTo>
                  <a:pt x="727" y="231"/>
                  <a:pt x="727" y="231"/>
                  <a:pt x="730" y="230"/>
                </a:cubicBezTo>
                <a:cubicBezTo>
                  <a:pt x="729" y="227"/>
                  <a:pt x="729" y="224"/>
                  <a:pt x="727" y="222"/>
                </a:cubicBezTo>
                <a:close/>
                <a:moveTo>
                  <a:pt x="587" y="44"/>
                </a:moveTo>
                <a:cubicBezTo>
                  <a:pt x="587" y="44"/>
                  <a:pt x="587" y="44"/>
                  <a:pt x="586" y="44"/>
                </a:cubicBezTo>
                <a:cubicBezTo>
                  <a:pt x="587" y="44"/>
                  <a:pt x="587" y="44"/>
                  <a:pt x="587" y="43"/>
                </a:cubicBezTo>
                <a:cubicBezTo>
                  <a:pt x="587" y="43"/>
                  <a:pt x="587" y="44"/>
                  <a:pt x="587" y="44"/>
                </a:cubicBezTo>
                <a:cubicBezTo>
                  <a:pt x="587" y="44"/>
                  <a:pt x="587" y="44"/>
                  <a:pt x="587" y="44"/>
                </a:cubicBezTo>
                <a:close/>
                <a:moveTo>
                  <a:pt x="585" y="82"/>
                </a:moveTo>
                <a:cubicBezTo>
                  <a:pt x="585" y="82"/>
                  <a:pt x="585" y="81"/>
                  <a:pt x="585" y="81"/>
                </a:cubicBezTo>
                <a:cubicBezTo>
                  <a:pt x="585" y="81"/>
                  <a:pt x="585" y="81"/>
                  <a:pt x="585" y="81"/>
                </a:cubicBezTo>
                <a:cubicBezTo>
                  <a:pt x="585" y="81"/>
                  <a:pt x="585" y="82"/>
                  <a:pt x="585" y="82"/>
                </a:cubicBezTo>
                <a:cubicBezTo>
                  <a:pt x="585" y="82"/>
                  <a:pt x="585" y="82"/>
                  <a:pt x="585" y="82"/>
                </a:cubicBezTo>
                <a:close/>
                <a:moveTo>
                  <a:pt x="598" y="56"/>
                </a:moveTo>
                <a:cubicBezTo>
                  <a:pt x="598" y="56"/>
                  <a:pt x="597" y="55"/>
                  <a:pt x="597" y="55"/>
                </a:cubicBezTo>
                <a:cubicBezTo>
                  <a:pt x="597" y="55"/>
                  <a:pt x="598" y="55"/>
                  <a:pt x="598" y="55"/>
                </a:cubicBezTo>
                <a:cubicBezTo>
                  <a:pt x="598" y="55"/>
                  <a:pt x="599" y="55"/>
                  <a:pt x="599" y="56"/>
                </a:cubicBezTo>
                <a:cubicBezTo>
                  <a:pt x="599" y="56"/>
                  <a:pt x="598" y="56"/>
                  <a:pt x="598" y="56"/>
                </a:cubicBezTo>
                <a:close/>
                <a:moveTo>
                  <a:pt x="604" y="91"/>
                </a:moveTo>
                <a:cubicBezTo>
                  <a:pt x="604" y="91"/>
                  <a:pt x="604" y="90"/>
                  <a:pt x="604" y="90"/>
                </a:cubicBezTo>
                <a:cubicBezTo>
                  <a:pt x="604" y="90"/>
                  <a:pt x="605" y="90"/>
                  <a:pt x="605" y="90"/>
                </a:cubicBezTo>
                <a:cubicBezTo>
                  <a:pt x="605" y="90"/>
                  <a:pt x="605" y="90"/>
                  <a:pt x="606" y="91"/>
                </a:cubicBezTo>
                <a:cubicBezTo>
                  <a:pt x="605" y="91"/>
                  <a:pt x="604" y="91"/>
                  <a:pt x="604" y="91"/>
                </a:cubicBezTo>
                <a:close/>
                <a:moveTo>
                  <a:pt x="629" y="77"/>
                </a:moveTo>
                <a:cubicBezTo>
                  <a:pt x="629" y="77"/>
                  <a:pt x="629" y="77"/>
                  <a:pt x="629" y="78"/>
                </a:cubicBezTo>
                <a:cubicBezTo>
                  <a:pt x="629" y="78"/>
                  <a:pt x="629" y="78"/>
                  <a:pt x="628" y="78"/>
                </a:cubicBezTo>
                <a:cubicBezTo>
                  <a:pt x="628" y="78"/>
                  <a:pt x="628" y="78"/>
                  <a:pt x="628" y="77"/>
                </a:cubicBezTo>
                <a:cubicBezTo>
                  <a:pt x="628" y="77"/>
                  <a:pt x="629" y="77"/>
                  <a:pt x="629" y="77"/>
                </a:cubicBezTo>
                <a:close/>
                <a:moveTo>
                  <a:pt x="616" y="102"/>
                </a:moveTo>
                <a:cubicBezTo>
                  <a:pt x="616" y="102"/>
                  <a:pt x="616" y="102"/>
                  <a:pt x="616" y="101"/>
                </a:cubicBezTo>
                <a:cubicBezTo>
                  <a:pt x="616" y="101"/>
                  <a:pt x="617" y="101"/>
                  <a:pt x="617" y="101"/>
                </a:cubicBezTo>
                <a:cubicBezTo>
                  <a:pt x="618" y="101"/>
                  <a:pt x="620" y="101"/>
                  <a:pt x="622" y="102"/>
                </a:cubicBezTo>
                <a:cubicBezTo>
                  <a:pt x="619" y="104"/>
                  <a:pt x="618" y="104"/>
                  <a:pt x="616" y="102"/>
                </a:cubicBezTo>
                <a:close/>
                <a:moveTo>
                  <a:pt x="659" y="91"/>
                </a:moveTo>
                <a:cubicBezTo>
                  <a:pt x="659" y="91"/>
                  <a:pt x="659" y="91"/>
                  <a:pt x="660" y="91"/>
                </a:cubicBezTo>
                <a:cubicBezTo>
                  <a:pt x="659" y="92"/>
                  <a:pt x="659" y="92"/>
                  <a:pt x="659" y="92"/>
                </a:cubicBezTo>
                <a:cubicBezTo>
                  <a:pt x="659" y="92"/>
                  <a:pt x="658" y="92"/>
                  <a:pt x="658" y="92"/>
                </a:cubicBezTo>
                <a:cubicBezTo>
                  <a:pt x="658" y="91"/>
                  <a:pt x="658" y="91"/>
                  <a:pt x="659" y="91"/>
                </a:cubicBezTo>
                <a:close/>
                <a:moveTo>
                  <a:pt x="647" y="123"/>
                </a:moveTo>
                <a:cubicBezTo>
                  <a:pt x="647" y="123"/>
                  <a:pt x="647" y="122"/>
                  <a:pt x="646" y="121"/>
                </a:cubicBezTo>
                <a:cubicBezTo>
                  <a:pt x="647" y="121"/>
                  <a:pt x="647" y="121"/>
                  <a:pt x="648" y="121"/>
                </a:cubicBezTo>
                <a:cubicBezTo>
                  <a:pt x="649" y="121"/>
                  <a:pt x="650" y="121"/>
                  <a:pt x="650" y="123"/>
                </a:cubicBezTo>
                <a:cubicBezTo>
                  <a:pt x="650" y="123"/>
                  <a:pt x="650" y="123"/>
                  <a:pt x="650" y="123"/>
                </a:cubicBezTo>
                <a:cubicBezTo>
                  <a:pt x="649" y="124"/>
                  <a:pt x="648" y="123"/>
                  <a:pt x="647" y="123"/>
                </a:cubicBezTo>
                <a:close/>
                <a:moveTo>
                  <a:pt x="685" y="138"/>
                </a:moveTo>
                <a:cubicBezTo>
                  <a:pt x="685" y="137"/>
                  <a:pt x="685" y="137"/>
                  <a:pt x="685" y="137"/>
                </a:cubicBezTo>
                <a:cubicBezTo>
                  <a:pt x="685" y="137"/>
                  <a:pt x="685" y="137"/>
                  <a:pt x="686" y="137"/>
                </a:cubicBezTo>
                <a:cubicBezTo>
                  <a:pt x="686" y="137"/>
                  <a:pt x="686" y="137"/>
                  <a:pt x="686" y="137"/>
                </a:cubicBezTo>
                <a:cubicBezTo>
                  <a:pt x="686" y="137"/>
                  <a:pt x="685" y="137"/>
                  <a:pt x="685" y="138"/>
                </a:cubicBezTo>
                <a:close/>
                <a:moveTo>
                  <a:pt x="694" y="150"/>
                </a:moveTo>
                <a:cubicBezTo>
                  <a:pt x="694" y="150"/>
                  <a:pt x="694" y="149"/>
                  <a:pt x="694" y="149"/>
                </a:cubicBezTo>
                <a:cubicBezTo>
                  <a:pt x="694" y="149"/>
                  <a:pt x="694" y="149"/>
                  <a:pt x="695" y="149"/>
                </a:cubicBezTo>
                <a:cubicBezTo>
                  <a:pt x="695" y="149"/>
                  <a:pt x="695" y="149"/>
                  <a:pt x="695" y="150"/>
                </a:cubicBezTo>
                <a:cubicBezTo>
                  <a:pt x="695" y="150"/>
                  <a:pt x="694" y="150"/>
                  <a:pt x="694" y="150"/>
                </a:cubicBezTo>
                <a:close/>
                <a:moveTo>
                  <a:pt x="695" y="177"/>
                </a:moveTo>
                <a:cubicBezTo>
                  <a:pt x="693" y="175"/>
                  <a:pt x="692" y="174"/>
                  <a:pt x="691" y="172"/>
                </a:cubicBezTo>
                <a:cubicBezTo>
                  <a:pt x="692" y="171"/>
                  <a:pt x="692" y="171"/>
                  <a:pt x="693" y="172"/>
                </a:cubicBezTo>
                <a:cubicBezTo>
                  <a:pt x="694" y="173"/>
                  <a:pt x="694" y="174"/>
                  <a:pt x="695" y="175"/>
                </a:cubicBezTo>
                <a:cubicBezTo>
                  <a:pt x="695" y="175"/>
                  <a:pt x="695" y="176"/>
                  <a:pt x="695" y="177"/>
                </a:cubicBezTo>
                <a:close/>
                <a:moveTo>
                  <a:pt x="704" y="179"/>
                </a:moveTo>
                <a:cubicBezTo>
                  <a:pt x="704" y="179"/>
                  <a:pt x="704" y="179"/>
                  <a:pt x="704" y="179"/>
                </a:cubicBezTo>
                <a:cubicBezTo>
                  <a:pt x="704" y="179"/>
                  <a:pt x="704" y="178"/>
                  <a:pt x="705" y="179"/>
                </a:cubicBezTo>
                <a:cubicBezTo>
                  <a:pt x="705" y="179"/>
                  <a:pt x="705" y="179"/>
                  <a:pt x="705" y="179"/>
                </a:cubicBezTo>
                <a:cubicBezTo>
                  <a:pt x="705" y="179"/>
                  <a:pt x="704" y="180"/>
                  <a:pt x="704" y="179"/>
                </a:cubicBezTo>
                <a:close/>
                <a:moveTo>
                  <a:pt x="711" y="187"/>
                </a:moveTo>
                <a:cubicBezTo>
                  <a:pt x="711" y="187"/>
                  <a:pt x="711" y="187"/>
                  <a:pt x="711" y="187"/>
                </a:cubicBezTo>
                <a:cubicBezTo>
                  <a:pt x="711" y="187"/>
                  <a:pt x="712" y="187"/>
                  <a:pt x="712" y="187"/>
                </a:cubicBezTo>
                <a:cubicBezTo>
                  <a:pt x="712" y="187"/>
                  <a:pt x="712" y="187"/>
                  <a:pt x="711" y="187"/>
                </a:cubicBezTo>
                <a:close/>
                <a:moveTo>
                  <a:pt x="713" y="192"/>
                </a:moveTo>
                <a:cubicBezTo>
                  <a:pt x="713" y="192"/>
                  <a:pt x="713" y="192"/>
                  <a:pt x="712" y="192"/>
                </a:cubicBezTo>
                <a:cubicBezTo>
                  <a:pt x="712" y="191"/>
                  <a:pt x="713" y="191"/>
                  <a:pt x="713" y="191"/>
                </a:cubicBezTo>
                <a:cubicBezTo>
                  <a:pt x="713" y="191"/>
                  <a:pt x="713" y="192"/>
                  <a:pt x="713" y="192"/>
                </a:cubicBezTo>
                <a:cubicBezTo>
                  <a:pt x="713" y="192"/>
                  <a:pt x="713" y="192"/>
                  <a:pt x="713" y="192"/>
                </a:cubicBezTo>
                <a:close/>
                <a:moveTo>
                  <a:pt x="715" y="197"/>
                </a:moveTo>
                <a:cubicBezTo>
                  <a:pt x="715" y="196"/>
                  <a:pt x="715" y="196"/>
                  <a:pt x="715" y="196"/>
                </a:cubicBezTo>
                <a:cubicBezTo>
                  <a:pt x="715" y="196"/>
                  <a:pt x="715" y="196"/>
                  <a:pt x="715" y="196"/>
                </a:cubicBezTo>
                <a:cubicBezTo>
                  <a:pt x="715" y="196"/>
                  <a:pt x="715" y="196"/>
                  <a:pt x="715" y="196"/>
                </a:cubicBezTo>
                <a:cubicBezTo>
                  <a:pt x="715" y="197"/>
                  <a:pt x="715" y="197"/>
                  <a:pt x="715" y="197"/>
                </a:cubicBezTo>
                <a:close/>
                <a:moveTo>
                  <a:pt x="718" y="196"/>
                </a:moveTo>
                <a:cubicBezTo>
                  <a:pt x="718" y="196"/>
                  <a:pt x="717" y="195"/>
                  <a:pt x="717" y="195"/>
                </a:cubicBezTo>
                <a:cubicBezTo>
                  <a:pt x="717" y="195"/>
                  <a:pt x="717" y="195"/>
                  <a:pt x="718" y="195"/>
                </a:cubicBezTo>
                <a:cubicBezTo>
                  <a:pt x="718" y="195"/>
                  <a:pt x="718" y="195"/>
                  <a:pt x="718" y="195"/>
                </a:cubicBezTo>
                <a:cubicBezTo>
                  <a:pt x="718" y="195"/>
                  <a:pt x="718" y="196"/>
                  <a:pt x="718" y="196"/>
                </a:cubicBezTo>
                <a:close/>
                <a:moveTo>
                  <a:pt x="721" y="166"/>
                </a:moveTo>
                <a:cubicBezTo>
                  <a:pt x="720" y="166"/>
                  <a:pt x="720" y="166"/>
                  <a:pt x="720" y="166"/>
                </a:cubicBezTo>
                <a:cubicBezTo>
                  <a:pt x="720" y="166"/>
                  <a:pt x="720" y="166"/>
                  <a:pt x="720" y="166"/>
                </a:cubicBezTo>
                <a:lnTo>
                  <a:pt x="721" y="166"/>
                </a:lnTo>
                <a:close/>
                <a:moveTo>
                  <a:pt x="695" y="180"/>
                </a:moveTo>
                <a:cubicBezTo>
                  <a:pt x="695" y="180"/>
                  <a:pt x="695" y="180"/>
                  <a:pt x="695" y="180"/>
                </a:cubicBezTo>
                <a:cubicBezTo>
                  <a:pt x="695" y="180"/>
                  <a:pt x="695" y="180"/>
                  <a:pt x="695" y="180"/>
                </a:cubicBezTo>
                <a:close/>
                <a:moveTo>
                  <a:pt x="732" y="270"/>
                </a:moveTo>
                <a:cubicBezTo>
                  <a:pt x="732" y="271"/>
                  <a:pt x="732" y="273"/>
                  <a:pt x="731" y="275"/>
                </a:cubicBezTo>
                <a:cubicBezTo>
                  <a:pt x="730" y="275"/>
                  <a:pt x="730" y="274"/>
                  <a:pt x="730" y="274"/>
                </a:cubicBezTo>
                <a:cubicBezTo>
                  <a:pt x="730" y="274"/>
                  <a:pt x="730" y="273"/>
                  <a:pt x="730" y="273"/>
                </a:cubicBezTo>
                <a:cubicBezTo>
                  <a:pt x="731" y="269"/>
                  <a:pt x="731" y="264"/>
                  <a:pt x="729" y="259"/>
                </a:cubicBezTo>
                <a:cubicBezTo>
                  <a:pt x="731" y="259"/>
                  <a:pt x="732" y="258"/>
                  <a:pt x="733" y="257"/>
                </a:cubicBezTo>
                <a:cubicBezTo>
                  <a:pt x="730" y="256"/>
                  <a:pt x="730" y="256"/>
                  <a:pt x="729" y="253"/>
                </a:cubicBezTo>
                <a:cubicBezTo>
                  <a:pt x="729" y="250"/>
                  <a:pt x="728" y="247"/>
                  <a:pt x="728" y="244"/>
                </a:cubicBezTo>
                <a:cubicBezTo>
                  <a:pt x="728" y="243"/>
                  <a:pt x="727" y="242"/>
                  <a:pt x="727" y="242"/>
                </a:cubicBezTo>
                <a:cubicBezTo>
                  <a:pt x="726" y="241"/>
                  <a:pt x="726" y="240"/>
                  <a:pt x="727" y="239"/>
                </a:cubicBezTo>
                <a:cubicBezTo>
                  <a:pt x="728" y="238"/>
                  <a:pt x="728" y="237"/>
                  <a:pt x="728" y="236"/>
                </a:cubicBezTo>
                <a:cubicBezTo>
                  <a:pt x="727" y="235"/>
                  <a:pt x="727" y="235"/>
                  <a:pt x="728" y="233"/>
                </a:cubicBezTo>
                <a:cubicBezTo>
                  <a:pt x="730" y="233"/>
                  <a:pt x="732" y="234"/>
                  <a:pt x="731" y="237"/>
                </a:cubicBezTo>
                <a:cubicBezTo>
                  <a:pt x="731" y="237"/>
                  <a:pt x="732" y="238"/>
                  <a:pt x="732" y="238"/>
                </a:cubicBezTo>
                <a:cubicBezTo>
                  <a:pt x="732" y="239"/>
                  <a:pt x="733" y="239"/>
                  <a:pt x="733" y="239"/>
                </a:cubicBezTo>
                <a:cubicBezTo>
                  <a:pt x="734" y="239"/>
                  <a:pt x="734" y="238"/>
                  <a:pt x="734" y="238"/>
                </a:cubicBezTo>
                <a:cubicBezTo>
                  <a:pt x="734" y="237"/>
                  <a:pt x="734" y="237"/>
                  <a:pt x="734" y="236"/>
                </a:cubicBezTo>
                <a:cubicBezTo>
                  <a:pt x="734" y="236"/>
                  <a:pt x="734" y="235"/>
                  <a:pt x="735" y="235"/>
                </a:cubicBezTo>
                <a:cubicBezTo>
                  <a:pt x="736" y="236"/>
                  <a:pt x="736" y="238"/>
                  <a:pt x="735" y="239"/>
                </a:cubicBezTo>
                <a:cubicBezTo>
                  <a:pt x="735" y="242"/>
                  <a:pt x="735" y="245"/>
                  <a:pt x="735" y="248"/>
                </a:cubicBezTo>
                <a:cubicBezTo>
                  <a:pt x="735" y="250"/>
                  <a:pt x="735" y="252"/>
                  <a:pt x="735" y="255"/>
                </a:cubicBezTo>
                <a:cubicBezTo>
                  <a:pt x="736" y="255"/>
                  <a:pt x="737" y="256"/>
                  <a:pt x="738" y="257"/>
                </a:cubicBezTo>
                <a:cubicBezTo>
                  <a:pt x="737" y="257"/>
                  <a:pt x="736" y="258"/>
                  <a:pt x="735" y="259"/>
                </a:cubicBezTo>
                <a:cubicBezTo>
                  <a:pt x="735" y="259"/>
                  <a:pt x="735" y="260"/>
                  <a:pt x="735" y="261"/>
                </a:cubicBezTo>
                <a:cubicBezTo>
                  <a:pt x="734" y="261"/>
                  <a:pt x="733" y="260"/>
                  <a:pt x="733" y="261"/>
                </a:cubicBezTo>
                <a:cubicBezTo>
                  <a:pt x="734" y="261"/>
                  <a:pt x="735" y="261"/>
                  <a:pt x="735" y="261"/>
                </a:cubicBezTo>
                <a:cubicBezTo>
                  <a:pt x="736" y="262"/>
                  <a:pt x="736" y="264"/>
                  <a:pt x="736" y="265"/>
                </a:cubicBezTo>
                <a:cubicBezTo>
                  <a:pt x="734" y="266"/>
                  <a:pt x="734" y="262"/>
                  <a:pt x="732" y="264"/>
                </a:cubicBezTo>
                <a:cubicBezTo>
                  <a:pt x="732" y="266"/>
                  <a:pt x="732" y="268"/>
                  <a:pt x="732" y="270"/>
                </a:cubicBezTo>
                <a:close/>
                <a:moveTo>
                  <a:pt x="735" y="286"/>
                </a:moveTo>
                <a:cubicBezTo>
                  <a:pt x="735" y="287"/>
                  <a:pt x="735" y="288"/>
                  <a:pt x="735" y="288"/>
                </a:cubicBezTo>
                <a:cubicBezTo>
                  <a:pt x="734" y="289"/>
                  <a:pt x="733" y="289"/>
                  <a:pt x="732" y="289"/>
                </a:cubicBezTo>
                <a:cubicBezTo>
                  <a:pt x="732" y="289"/>
                  <a:pt x="732" y="289"/>
                  <a:pt x="732" y="288"/>
                </a:cubicBezTo>
                <a:cubicBezTo>
                  <a:pt x="733" y="286"/>
                  <a:pt x="734" y="283"/>
                  <a:pt x="734" y="281"/>
                </a:cubicBezTo>
                <a:cubicBezTo>
                  <a:pt x="734" y="280"/>
                  <a:pt x="734" y="280"/>
                  <a:pt x="732" y="278"/>
                </a:cubicBezTo>
                <a:cubicBezTo>
                  <a:pt x="733" y="278"/>
                  <a:pt x="733" y="277"/>
                  <a:pt x="734" y="277"/>
                </a:cubicBezTo>
                <a:cubicBezTo>
                  <a:pt x="734" y="276"/>
                  <a:pt x="735" y="276"/>
                  <a:pt x="734" y="275"/>
                </a:cubicBezTo>
                <a:cubicBezTo>
                  <a:pt x="733" y="273"/>
                  <a:pt x="734" y="271"/>
                  <a:pt x="734" y="269"/>
                </a:cubicBezTo>
                <a:cubicBezTo>
                  <a:pt x="734" y="268"/>
                  <a:pt x="736" y="267"/>
                  <a:pt x="737" y="267"/>
                </a:cubicBezTo>
                <a:cubicBezTo>
                  <a:pt x="738" y="269"/>
                  <a:pt x="736" y="270"/>
                  <a:pt x="736" y="271"/>
                </a:cubicBezTo>
                <a:cubicBezTo>
                  <a:pt x="736" y="273"/>
                  <a:pt x="737" y="274"/>
                  <a:pt x="736" y="276"/>
                </a:cubicBezTo>
                <a:cubicBezTo>
                  <a:pt x="736" y="276"/>
                  <a:pt x="736" y="277"/>
                  <a:pt x="736" y="278"/>
                </a:cubicBezTo>
                <a:cubicBezTo>
                  <a:pt x="738" y="281"/>
                  <a:pt x="737" y="283"/>
                  <a:pt x="735" y="286"/>
                </a:cubicBezTo>
                <a:close/>
                <a:moveTo>
                  <a:pt x="733" y="190"/>
                </a:moveTo>
                <a:cubicBezTo>
                  <a:pt x="735" y="190"/>
                  <a:pt x="736" y="190"/>
                  <a:pt x="737" y="192"/>
                </a:cubicBezTo>
                <a:cubicBezTo>
                  <a:pt x="737" y="193"/>
                  <a:pt x="737" y="194"/>
                  <a:pt x="737" y="196"/>
                </a:cubicBezTo>
                <a:cubicBezTo>
                  <a:pt x="737" y="197"/>
                  <a:pt x="738" y="198"/>
                  <a:pt x="738" y="199"/>
                </a:cubicBezTo>
                <a:cubicBezTo>
                  <a:pt x="738" y="199"/>
                  <a:pt x="737" y="200"/>
                  <a:pt x="737" y="200"/>
                </a:cubicBezTo>
                <a:cubicBezTo>
                  <a:pt x="736" y="201"/>
                  <a:pt x="735" y="202"/>
                  <a:pt x="734" y="203"/>
                </a:cubicBezTo>
                <a:cubicBezTo>
                  <a:pt x="734" y="205"/>
                  <a:pt x="734" y="205"/>
                  <a:pt x="730" y="205"/>
                </a:cubicBezTo>
                <a:cubicBezTo>
                  <a:pt x="734" y="200"/>
                  <a:pt x="734" y="200"/>
                  <a:pt x="733" y="190"/>
                </a:cubicBezTo>
                <a:close/>
                <a:moveTo>
                  <a:pt x="749" y="288"/>
                </a:moveTo>
                <a:cubicBezTo>
                  <a:pt x="748" y="287"/>
                  <a:pt x="748" y="287"/>
                  <a:pt x="748" y="286"/>
                </a:cubicBezTo>
                <a:cubicBezTo>
                  <a:pt x="748" y="282"/>
                  <a:pt x="748" y="279"/>
                  <a:pt x="750" y="276"/>
                </a:cubicBezTo>
                <a:cubicBezTo>
                  <a:pt x="750" y="275"/>
                  <a:pt x="750" y="274"/>
                  <a:pt x="750" y="273"/>
                </a:cubicBezTo>
                <a:cubicBezTo>
                  <a:pt x="749" y="272"/>
                  <a:pt x="749" y="272"/>
                  <a:pt x="749" y="271"/>
                </a:cubicBezTo>
                <a:cubicBezTo>
                  <a:pt x="750" y="271"/>
                  <a:pt x="751" y="271"/>
                  <a:pt x="752" y="271"/>
                </a:cubicBezTo>
                <a:cubicBezTo>
                  <a:pt x="753" y="273"/>
                  <a:pt x="752" y="275"/>
                  <a:pt x="752" y="277"/>
                </a:cubicBezTo>
                <a:cubicBezTo>
                  <a:pt x="751" y="279"/>
                  <a:pt x="751" y="280"/>
                  <a:pt x="751" y="282"/>
                </a:cubicBezTo>
                <a:cubicBezTo>
                  <a:pt x="752" y="284"/>
                  <a:pt x="751" y="286"/>
                  <a:pt x="749" y="288"/>
                </a:cubicBezTo>
                <a:close/>
                <a:moveTo>
                  <a:pt x="269" y="768"/>
                </a:moveTo>
                <a:cubicBezTo>
                  <a:pt x="270" y="769"/>
                  <a:pt x="271" y="768"/>
                  <a:pt x="272" y="768"/>
                </a:cubicBezTo>
                <a:cubicBezTo>
                  <a:pt x="272" y="769"/>
                  <a:pt x="272" y="770"/>
                  <a:pt x="271" y="771"/>
                </a:cubicBezTo>
                <a:cubicBezTo>
                  <a:pt x="269" y="774"/>
                  <a:pt x="267" y="774"/>
                  <a:pt x="263" y="773"/>
                </a:cubicBezTo>
                <a:cubicBezTo>
                  <a:pt x="262" y="772"/>
                  <a:pt x="261" y="772"/>
                  <a:pt x="260" y="771"/>
                </a:cubicBezTo>
                <a:cubicBezTo>
                  <a:pt x="261" y="772"/>
                  <a:pt x="262" y="771"/>
                  <a:pt x="263" y="770"/>
                </a:cubicBezTo>
                <a:cubicBezTo>
                  <a:pt x="265" y="769"/>
                  <a:pt x="267" y="768"/>
                  <a:pt x="269" y="768"/>
                </a:cubicBezTo>
                <a:close/>
                <a:moveTo>
                  <a:pt x="272" y="768"/>
                </a:moveTo>
                <a:cubicBezTo>
                  <a:pt x="272" y="768"/>
                  <a:pt x="272" y="768"/>
                  <a:pt x="272" y="768"/>
                </a:cubicBezTo>
                <a:cubicBezTo>
                  <a:pt x="272" y="768"/>
                  <a:pt x="272" y="768"/>
                  <a:pt x="272" y="768"/>
                </a:cubicBezTo>
                <a:close/>
                <a:moveTo>
                  <a:pt x="749" y="254"/>
                </a:moveTo>
                <a:cubicBezTo>
                  <a:pt x="749" y="255"/>
                  <a:pt x="749" y="256"/>
                  <a:pt x="747" y="256"/>
                </a:cubicBezTo>
                <a:cubicBezTo>
                  <a:pt x="747" y="254"/>
                  <a:pt x="747" y="251"/>
                  <a:pt x="746" y="249"/>
                </a:cubicBezTo>
                <a:cubicBezTo>
                  <a:pt x="746" y="248"/>
                  <a:pt x="746" y="246"/>
                  <a:pt x="745" y="244"/>
                </a:cubicBezTo>
                <a:cubicBezTo>
                  <a:pt x="745" y="244"/>
                  <a:pt x="745" y="243"/>
                  <a:pt x="745" y="242"/>
                </a:cubicBezTo>
                <a:cubicBezTo>
                  <a:pt x="745" y="241"/>
                  <a:pt x="746" y="240"/>
                  <a:pt x="747" y="241"/>
                </a:cubicBezTo>
                <a:cubicBezTo>
                  <a:pt x="748" y="241"/>
                  <a:pt x="748" y="242"/>
                  <a:pt x="749" y="242"/>
                </a:cubicBezTo>
                <a:cubicBezTo>
                  <a:pt x="749" y="243"/>
                  <a:pt x="747" y="244"/>
                  <a:pt x="748" y="246"/>
                </a:cubicBezTo>
                <a:cubicBezTo>
                  <a:pt x="749" y="248"/>
                  <a:pt x="749" y="251"/>
                  <a:pt x="749" y="254"/>
                </a:cubicBezTo>
                <a:close/>
                <a:moveTo>
                  <a:pt x="429" y="554"/>
                </a:moveTo>
                <a:cubicBezTo>
                  <a:pt x="429" y="552"/>
                  <a:pt x="430" y="551"/>
                  <a:pt x="430" y="550"/>
                </a:cubicBezTo>
                <a:cubicBezTo>
                  <a:pt x="430" y="550"/>
                  <a:pt x="430" y="550"/>
                  <a:pt x="431" y="550"/>
                </a:cubicBezTo>
                <a:cubicBezTo>
                  <a:pt x="431" y="553"/>
                  <a:pt x="431" y="557"/>
                  <a:pt x="431" y="560"/>
                </a:cubicBezTo>
                <a:cubicBezTo>
                  <a:pt x="431" y="562"/>
                  <a:pt x="430" y="563"/>
                  <a:pt x="430" y="565"/>
                </a:cubicBezTo>
                <a:cubicBezTo>
                  <a:pt x="429" y="564"/>
                  <a:pt x="429" y="564"/>
                  <a:pt x="429" y="563"/>
                </a:cubicBezTo>
                <a:cubicBezTo>
                  <a:pt x="429" y="560"/>
                  <a:pt x="429" y="557"/>
                  <a:pt x="429" y="554"/>
                </a:cubicBezTo>
                <a:close/>
                <a:moveTo>
                  <a:pt x="410" y="654"/>
                </a:moveTo>
                <a:cubicBezTo>
                  <a:pt x="409" y="657"/>
                  <a:pt x="408" y="659"/>
                  <a:pt x="407" y="661"/>
                </a:cubicBezTo>
                <a:cubicBezTo>
                  <a:pt x="406" y="662"/>
                  <a:pt x="406" y="661"/>
                  <a:pt x="406" y="660"/>
                </a:cubicBezTo>
                <a:cubicBezTo>
                  <a:pt x="405" y="657"/>
                  <a:pt x="407" y="656"/>
                  <a:pt x="410" y="654"/>
                </a:cubicBezTo>
                <a:close/>
                <a:moveTo>
                  <a:pt x="425" y="605"/>
                </a:moveTo>
                <a:cubicBezTo>
                  <a:pt x="425" y="605"/>
                  <a:pt x="424" y="605"/>
                  <a:pt x="424" y="605"/>
                </a:cubicBezTo>
                <a:cubicBezTo>
                  <a:pt x="425" y="602"/>
                  <a:pt x="425" y="599"/>
                  <a:pt x="426" y="596"/>
                </a:cubicBezTo>
                <a:cubicBezTo>
                  <a:pt x="429" y="600"/>
                  <a:pt x="427" y="602"/>
                  <a:pt x="425" y="605"/>
                </a:cubicBezTo>
                <a:close/>
                <a:moveTo>
                  <a:pt x="737" y="202"/>
                </a:moveTo>
                <a:cubicBezTo>
                  <a:pt x="738" y="204"/>
                  <a:pt x="738" y="204"/>
                  <a:pt x="738" y="204"/>
                </a:cubicBezTo>
                <a:cubicBezTo>
                  <a:pt x="738" y="206"/>
                  <a:pt x="739" y="207"/>
                  <a:pt x="740" y="208"/>
                </a:cubicBezTo>
                <a:cubicBezTo>
                  <a:pt x="740" y="209"/>
                  <a:pt x="740" y="210"/>
                  <a:pt x="740" y="211"/>
                </a:cubicBezTo>
                <a:cubicBezTo>
                  <a:pt x="738" y="210"/>
                  <a:pt x="737" y="210"/>
                  <a:pt x="737" y="208"/>
                </a:cubicBezTo>
                <a:cubicBezTo>
                  <a:pt x="737" y="206"/>
                  <a:pt x="737" y="205"/>
                  <a:pt x="737" y="202"/>
                </a:cubicBezTo>
                <a:close/>
                <a:moveTo>
                  <a:pt x="428" y="580"/>
                </a:moveTo>
                <a:cubicBezTo>
                  <a:pt x="428" y="579"/>
                  <a:pt x="428" y="578"/>
                  <a:pt x="429" y="577"/>
                </a:cubicBezTo>
                <a:cubicBezTo>
                  <a:pt x="431" y="580"/>
                  <a:pt x="430" y="582"/>
                  <a:pt x="428" y="585"/>
                </a:cubicBezTo>
                <a:cubicBezTo>
                  <a:pt x="428" y="583"/>
                  <a:pt x="428" y="582"/>
                  <a:pt x="428" y="580"/>
                </a:cubicBezTo>
                <a:close/>
                <a:moveTo>
                  <a:pt x="745" y="281"/>
                </a:moveTo>
                <a:cubicBezTo>
                  <a:pt x="745" y="279"/>
                  <a:pt x="745" y="277"/>
                  <a:pt x="746" y="275"/>
                </a:cubicBezTo>
                <a:cubicBezTo>
                  <a:pt x="747" y="278"/>
                  <a:pt x="747" y="278"/>
                  <a:pt x="745" y="281"/>
                </a:cubicBezTo>
                <a:close/>
                <a:moveTo>
                  <a:pt x="432" y="524"/>
                </a:moveTo>
                <a:cubicBezTo>
                  <a:pt x="432" y="526"/>
                  <a:pt x="431" y="528"/>
                  <a:pt x="431" y="530"/>
                </a:cubicBezTo>
                <a:cubicBezTo>
                  <a:pt x="430" y="530"/>
                  <a:pt x="430" y="529"/>
                  <a:pt x="430" y="529"/>
                </a:cubicBezTo>
                <a:cubicBezTo>
                  <a:pt x="430" y="527"/>
                  <a:pt x="430" y="525"/>
                  <a:pt x="431" y="523"/>
                </a:cubicBezTo>
                <a:cubicBezTo>
                  <a:pt x="431" y="523"/>
                  <a:pt x="432" y="523"/>
                  <a:pt x="432" y="524"/>
                </a:cubicBezTo>
                <a:close/>
                <a:moveTo>
                  <a:pt x="431" y="530"/>
                </a:moveTo>
                <a:cubicBezTo>
                  <a:pt x="431" y="530"/>
                  <a:pt x="431" y="530"/>
                  <a:pt x="431" y="530"/>
                </a:cubicBezTo>
                <a:cubicBezTo>
                  <a:pt x="431" y="530"/>
                  <a:pt x="430" y="530"/>
                  <a:pt x="430" y="530"/>
                </a:cubicBezTo>
                <a:cubicBezTo>
                  <a:pt x="430" y="530"/>
                  <a:pt x="431" y="530"/>
                  <a:pt x="431" y="530"/>
                </a:cubicBezTo>
                <a:cubicBezTo>
                  <a:pt x="431" y="530"/>
                  <a:pt x="431" y="530"/>
                  <a:pt x="431" y="530"/>
                </a:cubicBezTo>
                <a:close/>
                <a:moveTo>
                  <a:pt x="725" y="177"/>
                </a:moveTo>
                <a:cubicBezTo>
                  <a:pt x="725" y="178"/>
                  <a:pt x="725" y="179"/>
                  <a:pt x="725" y="180"/>
                </a:cubicBezTo>
                <a:cubicBezTo>
                  <a:pt x="725" y="181"/>
                  <a:pt x="725" y="182"/>
                  <a:pt x="725" y="184"/>
                </a:cubicBezTo>
                <a:cubicBezTo>
                  <a:pt x="723" y="183"/>
                  <a:pt x="724" y="182"/>
                  <a:pt x="723" y="180"/>
                </a:cubicBezTo>
                <a:cubicBezTo>
                  <a:pt x="723" y="179"/>
                  <a:pt x="724" y="178"/>
                  <a:pt x="725" y="177"/>
                </a:cubicBezTo>
                <a:close/>
                <a:moveTo>
                  <a:pt x="35" y="797"/>
                </a:moveTo>
                <a:cubicBezTo>
                  <a:pt x="35" y="796"/>
                  <a:pt x="36" y="797"/>
                  <a:pt x="37" y="797"/>
                </a:cubicBezTo>
                <a:cubicBezTo>
                  <a:pt x="35" y="798"/>
                  <a:pt x="34" y="799"/>
                  <a:pt x="33" y="800"/>
                </a:cubicBezTo>
                <a:cubicBezTo>
                  <a:pt x="32" y="801"/>
                  <a:pt x="31" y="802"/>
                  <a:pt x="29" y="801"/>
                </a:cubicBezTo>
                <a:cubicBezTo>
                  <a:pt x="29" y="801"/>
                  <a:pt x="29" y="801"/>
                  <a:pt x="29" y="801"/>
                </a:cubicBezTo>
                <a:cubicBezTo>
                  <a:pt x="29" y="801"/>
                  <a:pt x="29" y="801"/>
                  <a:pt x="29" y="801"/>
                </a:cubicBezTo>
                <a:cubicBezTo>
                  <a:pt x="32" y="800"/>
                  <a:pt x="33" y="798"/>
                  <a:pt x="35" y="797"/>
                </a:cubicBezTo>
                <a:close/>
                <a:moveTo>
                  <a:pt x="37" y="796"/>
                </a:moveTo>
                <a:cubicBezTo>
                  <a:pt x="37" y="797"/>
                  <a:pt x="37" y="797"/>
                  <a:pt x="37" y="797"/>
                </a:cubicBezTo>
                <a:cubicBezTo>
                  <a:pt x="37" y="797"/>
                  <a:pt x="37" y="797"/>
                  <a:pt x="37" y="797"/>
                </a:cubicBezTo>
                <a:cubicBezTo>
                  <a:pt x="37" y="797"/>
                  <a:pt x="37" y="796"/>
                  <a:pt x="37" y="796"/>
                </a:cubicBezTo>
                <a:close/>
                <a:moveTo>
                  <a:pt x="384" y="299"/>
                </a:moveTo>
                <a:cubicBezTo>
                  <a:pt x="383" y="300"/>
                  <a:pt x="381" y="301"/>
                  <a:pt x="379" y="301"/>
                </a:cubicBezTo>
                <a:cubicBezTo>
                  <a:pt x="380" y="299"/>
                  <a:pt x="380" y="299"/>
                  <a:pt x="384" y="299"/>
                </a:cubicBezTo>
                <a:close/>
                <a:moveTo>
                  <a:pt x="385" y="299"/>
                </a:moveTo>
                <a:cubicBezTo>
                  <a:pt x="385" y="299"/>
                  <a:pt x="384" y="299"/>
                  <a:pt x="384" y="299"/>
                </a:cubicBezTo>
                <a:cubicBezTo>
                  <a:pt x="384" y="299"/>
                  <a:pt x="384" y="299"/>
                  <a:pt x="385" y="299"/>
                </a:cubicBezTo>
                <a:close/>
                <a:moveTo>
                  <a:pt x="745" y="238"/>
                </a:moveTo>
                <a:cubicBezTo>
                  <a:pt x="745" y="236"/>
                  <a:pt x="745" y="234"/>
                  <a:pt x="745" y="232"/>
                </a:cubicBezTo>
                <a:cubicBezTo>
                  <a:pt x="747" y="236"/>
                  <a:pt x="747" y="236"/>
                  <a:pt x="745" y="238"/>
                </a:cubicBezTo>
                <a:close/>
                <a:moveTo>
                  <a:pt x="749" y="270"/>
                </a:moveTo>
                <a:cubicBezTo>
                  <a:pt x="749" y="270"/>
                  <a:pt x="749" y="271"/>
                  <a:pt x="749" y="271"/>
                </a:cubicBezTo>
                <a:cubicBezTo>
                  <a:pt x="749" y="271"/>
                  <a:pt x="749" y="271"/>
                  <a:pt x="749" y="271"/>
                </a:cubicBezTo>
                <a:cubicBezTo>
                  <a:pt x="749" y="270"/>
                  <a:pt x="749" y="270"/>
                  <a:pt x="749" y="270"/>
                </a:cubicBezTo>
                <a:cubicBezTo>
                  <a:pt x="749" y="270"/>
                  <a:pt x="749" y="270"/>
                  <a:pt x="749" y="270"/>
                </a:cubicBezTo>
                <a:close/>
                <a:moveTo>
                  <a:pt x="750" y="266"/>
                </a:moveTo>
                <a:cubicBezTo>
                  <a:pt x="750" y="268"/>
                  <a:pt x="749" y="269"/>
                  <a:pt x="749" y="270"/>
                </a:cubicBezTo>
                <a:cubicBezTo>
                  <a:pt x="749" y="270"/>
                  <a:pt x="748" y="270"/>
                  <a:pt x="748" y="270"/>
                </a:cubicBezTo>
                <a:cubicBezTo>
                  <a:pt x="748" y="268"/>
                  <a:pt x="748" y="267"/>
                  <a:pt x="749" y="265"/>
                </a:cubicBezTo>
                <a:cubicBezTo>
                  <a:pt x="750" y="265"/>
                  <a:pt x="750" y="266"/>
                  <a:pt x="750" y="266"/>
                </a:cubicBezTo>
                <a:close/>
                <a:moveTo>
                  <a:pt x="722" y="166"/>
                </a:moveTo>
                <a:cubicBezTo>
                  <a:pt x="722" y="166"/>
                  <a:pt x="721" y="166"/>
                  <a:pt x="721" y="166"/>
                </a:cubicBezTo>
                <a:cubicBezTo>
                  <a:pt x="720" y="165"/>
                  <a:pt x="720" y="164"/>
                  <a:pt x="720" y="163"/>
                </a:cubicBezTo>
                <a:cubicBezTo>
                  <a:pt x="721" y="163"/>
                  <a:pt x="721" y="163"/>
                  <a:pt x="721" y="163"/>
                </a:cubicBezTo>
                <a:cubicBezTo>
                  <a:pt x="723" y="163"/>
                  <a:pt x="723" y="165"/>
                  <a:pt x="722" y="166"/>
                </a:cubicBezTo>
                <a:close/>
                <a:moveTo>
                  <a:pt x="721" y="166"/>
                </a:moveTo>
                <a:cubicBezTo>
                  <a:pt x="721" y="166"/>
                  <a:pt x="721" y="166"/>
                  <a:pt x="721" y="166"/>
                </a:cubicBezTo>
                <a:cubicBezTo>
                  <a:pt x="720" y="166"/>
                  <a:pt x="720" y="166"/>
                  <a:pt x="720" y="166"/>
                </a:cubicBezTo>
                <a:cubicBezTo>
                  <a:pt x="720" y="166"/>
                  <a:pt x="720" y="166"/>
                  <a:pt x="721" y="166"/>
                </a:cubicBezTo>
                <a:close/>
                <a:moveTo>
                  <a:pt x="738" y="217"/>
                </a:moveTo>
                <a:cubicBezTo>
                  <a:pt x="738" y="218"/>
                  <a:pt x="737" y="219"/>
                  <a:pt x="735" y="220"/>
                </a:cubicBezTo>
                <a:cubicBezTo>
                  <a:pt x="735" y="218"/>
                  <a:pt x="736" y="217"/>
                  <a:pt x="738" y="217"/>
                </a:cubicBezTo>
                <a:close/>
                <a:moveTo>
                  <a:pt x="396" y="421"/>
                </a:moveTo>
                <a:cubicBezTo>
                  <a:pt x="396" y="424"/>
                  <a:pt x="396" y="424"/>
                  <a:pt x="392" y="423"/>
                </a:cubicBezTo>
                <a:cubicBezTo>
                  <a:pt x="394" y="422"/>
                  <a:pt x="395" y="422"/>
                  <a:pt x="396" y="421"/>
                </a:cubicBezTo>
                <a:close/>
                <a:moveTo>
                  <a:pt x="229" y="774"/>
                </a:moveTo>
                <a:cubicBezTo>
                  <a:pt x="231" y="773"/>
                  <a:pt x="232" y="773"/>
                  <a:pt x="234" y="772"/>
                </a:cubicBezTo>
                <a:cubicBezTo>
                  <a:pt x="232" y="775"/>
                  <a:pt x="231" y="775"/>
                  <a:pt x="229" y="774"/>
                </a:cubicBezTo>
                <a:close/>
                <a:moveTo>
                  <a:pt x="729" y="177"/>
                </a:moveTo>
                <a:cubicBezTo>
                  <a:pt x="730" y="177"/>
                  <a:pt x="730" y="177"/>
                  <a:pt x="730" y="177"/>
                </a:cubicBezTo>
                <a:cubicBezTo>
                  <a:pt x="731" y="178"/>
                  <a:pt x="731" y="179"/>
                  <a:pt x="730" y="180"/>
                </a:cubicBezTo>
                <a:cubicBezTo>
                  <a:pt x="730" y="180"/>
                  <a:pt x="730" y="180"/>
                  <a:pt x="730" y="181"/>
                </a:cubicBezTo>
                <a:cubicBezTo>
                  <a:pt x="730" y="180"/>
                  <a:pt x="729" y="180"/>
                  <a:pt x="729" y="180"/>
                </a:cubicBezTo>
                <a:cubicBezTo>
                  <a:pt x="729" y="179"/>
                  <a:pt x="729" y="178"/>
                  <a:pt x="729" y="177"/>
                </a:cubicBezTo>
                <a:close/>
                <a:moveTo>
                  <a:pt x="731" y="185"/>
                </a:moveTo>
                <a:cubicBezTo>
                  <a:pt x="731" y="185"/>
                  <a:pt x="731" y="185"/>
                  <a:pt x="731" y="185"/>
                </a:cubicBezTo>
                <a:cubicBezTo>
                  <a:pt x="731" y="185"/>
                  <a:pt x="731" y="185"/>
                  <a:pt x="731" y="185"/>
                </a:cubicBezTo>
                <a:cubicBezTo>
                  <a:pt x="732" y="186"/>
                  <a:pt x="732" y="187"/>
                  <a:pt x="733" y="188"/>
                </a:cubicBezTo>
                <a:cubicBezTo>
                  <a:pt x="732" y="188"/>
                  <a:pt x="732" y="188"/>
                  <a:pt x="732" y="188"/>
                </a:cubicBezTo>
                <a:cubicBezTo>
                  <a:pt x="732" y="188"/>
                  <a:pt x="731" y="188"/>
                  <a:pt x="731" y="188"/>
                </a:cubicBezTo>
                <a:cubicBezTo>
                  <a:pt x="730" y="187"/>
                  <a:pt x="730" y="186"/>
                  <a:pt x="731" y="185"/>
                </a:cubicBezTo>
                <a:close/>
                <a:moveTo>
                  <a:pt x="728" y="273"/>
                </a:moveTo>
                <a:cubicBezTo>
                  <a:pt x="728" y="273"/>
                  <a:pt x="728" y="274"/>
                  <a:pt x="728" y="274"/>
                </a:cubicBezTo>
                <a:cubicBezTo>
                  <a:pt x="728" y="274"/>
                  <a:pt x="727" y="273"/>
                  <a:pt x="727" y="273"/>
                </a:cubicBezTo>
                <a:cubicBezTo>
                  <a:pt x="727" y="272"/>
                  <a:pt x="727" y="272"/>
                  <a:pt x="727" y="271"/>
                </a:cubicBezTo>
                <a:cubicBezTo>
                  <a:pt x="727" y="272"/>
                  <a:pt x="728" y="272"/>
                  <a:pt x="728" y="273"/>
                </a:cubicBezTo>
                <a:close/>
                <a:moveTo>
                  <a:pt x="256" y="774"/>
                </a:moveTo>
                <a:cubicBezTo>
                  <a:pt x="257" y="773"/>
                  <a:pt x="259" y="773"/>
                  <a:pt x="259" y="772"/>
                </a:cubicBezTo>
                <a:cubicBezTo>
                  <a:pt x="259" y="773"/>
                  <a:pt x="258" y="774"/>
                  <a:pt x="256" y="774"/>
                </a:cubicBezTo>
                <a:close/>
                <a:moveTo>
                  <a:pt x="260" y="771"/>
                </a:moveTo>
                <a:cubicBezTo>
                  <a:pt x="260" y="771"/>
                  <a:pt x="260" y="771"/>
                  <a:pt x="260" y="771"/>
                </a:cubicBezTo>
                <a:cubicBezTo>
                  <a:pt x="260" y="771"/>
                  <a:pt x="260" y="771"/>
                  <a:pt x="260" y="771"/>
                </a:cubicBezTo>
                <a:cubicBezTo>
                  <a:pt x="259" y="771"/>
                  <a:pt x="259" y="771"/>
                  <a:pt x="259" y="772"/>
                </a:cubicBezTo>
                <a:cubicBezTo>
                  <a:pt x="259" y="771"/>
                  <a:pt x="259" y="771"/>
                  <a:pt x="259" y="771"/>
                </a:cubicBezTo>
                <a:lnTo>
                  <a:pt x="260" y="771"/>
                </a:lnTo>
                <a:close/>
                <a:moveTo>
                  <a:pt x="242" y="755"/>
                </a:moveTo>
                <a:cubicBezTo>
                  <a:pt x="242" y="755"/>
                  <a:pt x="243" y="755"/>
                  <a:pt x="243" y="756"/>
                </a:cubicBezTo>
                <a:cubicBezTo>
                  <a:pt x="242" y="756"/>
                  <a:pt x="242" y="756"/>
                  <a:pt x="242" y="756"/>
                </a:cubicBezTo>
                <a:cubicBezTo>
                  <a:pt x="241" y="756"/>
                  <a:pt x="241" y="756"/>
                  <a:pt x="241" y="756"/>
                </a:cubicBezTo>
                <a:cubicBezTo>
                  <a:pt x="241" y="755"/>
                  <a:pt x="242" y="755"/>
                  <a:pt x="242" y="755"/>
                </a:cubicBezTo>
                <a:close/>
                <a:moveTo>
                  <a:pt x="739" y="262"/>
                </a:moveTo>
                <a:cubicBezTo>
                  <a:pt x="739" y="261"/>
                  <a:pt x="739" y="261"/>
                  <a:pt x="739" y="261"/>
                </a:cubicBezTo>
                <a:cubicBezTo>
                  <a:pt x="739" y="261"/>
                  <a:pt x="740" y="260"/>
                  <a:pt x="740" y="260"/>
                </a:cubicBezTo>
                <a:cubicBezTo>
                  <a:pt x="740" y="261"/>
                  <a:pt x="740" y="261"/>
                  <a:pt x="740" y="261"/>
                </a:cubicBezTo>
                <a:cubicBezTo>
                  <a:pt x="740" y="261"/>
                  <a:pt x="740" y="261"/>
                  <a:pt x="739" y="262"/>
                </a:cubicBezTo>
                <a:close/>
                <a:moveTo>
                  <a:pt x="725" y="235"/>
                </a:moveTo>
                <a:cubicBezTo>
                  <a:pt x="726" y="235"/>
                  <a:pt x="726" y="235"/>
                  <a:pt x="726" y="236"/>
                </a:cubicBezTo>
                <a:cubicBezTo>
                  <a:pt x="726" y="236"/>
                  <a:pt x="725" y="236"/>
                  <a:pt x="725" y="236"/>
                </a:cubicBezTo>
                <a:cubicBezTo>
                  <a:pt x="725" y="236"/>
                  <a:pt x="725" y="235"/>
                  <a:pt x="724" y="235"/>
                </a:cubicBezTo>
                <a:cubicBezTo>
                  <a:pt x="725" y="235"/>
                  <a:pt x="725" y="234"/>
                  <a:pt x="725" y="235"/>
                </a:cubicBezTo>
                <a:close/>
                <a:moveTo>
                  <a:pt x="720" y="235"/>
                </a:moveTo>
                <a:cubicBezTo>
                  <a:pt x="721" y="236"/>
                  <a:pt x="721" y="237"/>
                  <a:pt x="722" y="238"/>
                </a:cubicBezTo>
                <a:cubicBezTo>
                  <a:pt x="719" y="237"/>
                  <a:pt x="720" y="236"/>
                  <a:pt x="720" y="235"/>
                </a:cubicBezTo>
                <a:close/>
                <a:moveTo>
                  <a:pt x="430" y="542"/>
                </a:moveTo>
                <a:cubicBezTo>
                  <a:pt x="430" y="542"/>
                  <a:pt x="430" y="541"/>
                  <a:pt x="430" y="541"/>
                </a:cubicBezTo>
                <a:cubicBezTo>
                  <a:pt x="430" y="541"/>
                  <a:pt x="430" y="541"/>
                  <a:pt x="431" y="541"/>
                </a:cubicBezTo>
                <a:cubicBezTo>
                  <a:pt x="431" y="541"/>
                  <a:pt x="431" y="542"/>
                  <a:pt x="431" y="542"/>
                </a:cubicBezTo>
                <a:cubicBezTo>
                  <a:pt x="430" y="542"/>
                  <a:pt x="430" y="542"/>
                  <a:pt x="430" y="542"/>
                </a:cubicBezTo>
                <a:close/>
                <a:moveTo>
                  <a:pt x="263" y="774"/>
                </a:moveTo>
                <a:cubicBezTo>
                  <a:pt x="262" y="776"/>
                  <a:pt x="261" y="776"/>
                  <a:pt x="260" y="775"/>
                </a:cubicBezTo>
                <a:cubicBezTo>
                  <a:pt x="261" y="775"/>
                  <a:pt x="262" y="775"/>
                  <a:pt x="263" y="774"/>
                </a:cubicBezTo>
                <a:close/>
                <a:moveTo>
                  <a:pt x="145" y="493"/>
                </a:moveTo>
                <a:cubicBezTo>
                  <a:pt x="145" y="493"/>
                  <a:pt x="145" y="493"/>
                  <a:pt x="144" y="493"/>
                </a:cubicBezTo>
                <a:cubicBezTo>
                  <a:pt x="145" y="492"/>
                  <a:pt x="145" y="492"/>
                  <a:pt x="145" y="491"/>
                </a:cubicBezTo>
                <a:cubicBezTo>
                  <a:pt x="145" y="491"/>
                  <a:pt x="145" y="491"/>
                  <a:pt x="145" y="491"/>
                </a:cubicBezTo>
                <a:cubicBezTo>
                  <a:pt x="145" y="492"/>
                  <a:pt x="145" y="492"/>
                  <a:pt x="145" y="493"/>
                </a:cubicBezTo>
                <a:close/>
                <a:moveTo>
                  <a:pt x="742" y="276"/>
                </a:moveTo>
                <a:cubicBezTo>
                  <a:pt x="742" y="276"/>
                  <a:pt x="742" y="276"/>
                  <a:pt x="742" y="276"/>
                </a:cubicBezTo>
                <a:cubicBezTo>
                  <a:pt x="742" y="277"/>
                  <a:pt x="742" y="277"/>
                  <a:pt x="741" y="277"/>
                </a:cubicBezTo>
                <a:cubicBezTo>
                  <a:pt x="741" y="277"/>
                  <a:pt x="741" y="277"/>
                  <a:pt x="741" y="276"/>
                </a:cubicBezTo>
                <a:cubicBezTo>
                  <a:pt x="741" y="276"/>
                  <a:pt x="742" y="276"/>
                  <a:pt x="742" y="276"/>
                </a:cubicBezTo>
                <a:close/>
                <a:moveTo>
                  <a:pt x="726" y="255"/>
                </a:moveTo>
                <a:cubicBezTo>
                  <a:pt x="726" y="256"/>
                  <a:pt x="726" y="256"/>
                  <a:pt x="726" y="256"/>
                </a:cubicBezTo>
                <a:cubicBezTo>
                  <a:pt x="726" y="256"/>
                  <a:pt x="725" y="256"/>
                  <a:pt x="725" y="257"/>
                </a:cubicBezTo>
                <a:cubicBezTo>
                  <a:pt x="725" y="256"/>
                  <a:pt x="725" y="256"/>
                  <a:pt x="725" y="256"/>
                </a:cubicBezTo>
                <a:cubicBezTo>
                  <a:pt x="725" y="256"/>
                  <a:pt x="725" y="256"/>
                  <a:pt x="726" y="255"/>
                </a:cubicBezTo>
                <a:close/>
                <a:moveTo>
                  <a:pt x="740" y="217"/>
                </a:moveTo>
                <a:cubicBezTo>
                  <a:pt x="740" y="216"/>
                  <a:pt x="741" y="216"/>
                  <a:pt x="741" y="216"/>
                </a:cubicBezTo>
                <a:cubicBezTo>
                  <a:pt x="741" y="216"/>
                  <a:pt x="741" y="216"/>
                  <a:pt x="741" y="217"/>
                </a:cubicBezTo>
                <a:cubicBezTo>
                  <a:pt x="741" y="217"/>
                  <a:pt x="741" y="217"/>
                  <a:pt x="741" y="217"/>
                </a:cubicBezTo>
                <a:cubicBezTo>
                  <a:pt x="741" y="217"/>
                  <a:pt x="740" y="217"/>
                  <a:pt x="740" y="217"/>
                </a:cubicBezTo>
                <a:close/>
                <a:moveTo>
                  <a:pt x="733" y="213"/>
                </a:moveTo>
                <a:cubicBezTo>
                  <a:pt x="733" y="213"/>
                  <a:pt x="733" y="213"/>
                  <a:pt x="734" y="213"/>
                </a:cubicBezTo>
                <a:cubicBezTo>
                  <a:pt x="734" y="213"/>
                  <a:pt x="734" y="213"/>
                  <a:pt x="734" y="214"/>
                </a:cubicBezTo>
                <a:cubicBezTo>
                  <a:pt x="734" y="214"/>
                  <a:pt x="733" y="214"/>
                  <a:pt x="733" y="214"/>
                </a:cubicBezTo>
                <a:cubicBezTo>
                  <a:pt x="733" y="214"/>
                  <a:pt x="733" y="213"/>
                  <a:pt x="733" y="213"/>
                </a:cubicBezTo>
                <a:close/>
                <a:moveTo>
                  <a:pt x="712" y="206"/>
                </a:moveTo>
                <a:cubicBezTo>
                  <a:pt x="712" y="206"/>
                  <a:pt x="713" y="207"/>
                  <a:pt x="713" y="207"/>
                </a:cubicBezTo>
                <a:cubicBezTo>
                  <a:pt x="713" y="207"/>
                  <a:pt x="712" y="207"/>
                  <a:pt x="712" y="207"/>
                </a:cubicBezTo>
                <a:cubicBezTo>
                  <a:pt x="712" y="207"/>
                  <a:pt x="712" y="207"/>
                  <a:pt x="711" y="206"/>
                </a:cubicBezTo>
                <a:cubicBezTo>
                  <a:pt x="712" y="206"/>
                  <a:pt x="712" y="206"/>
                  <a:pt x="712" y="206"/>
                </a:cubicBezTo>
                <a:close/>
                <a:moveTo>
                  <a:pt x="728" y="193"/>
                </a:moveTo>
                <a:cubicBezTo>
                  <a:pt x="728" y="192"/>
                  <a:pt x="727" y="192"/>
                  <a:pt x="727" y="192"/>
                </a:cubicBezTo>
                <a:cubicBezTo>
                  <a:pt x="727" y="192"/>
                  <a:pt x="727" y="191"/>
                  <a:pt x="728" y="191"/>
                </a:cubicBezTo>
                <a:cubicBezTo>
                  <a:pt x="728" y="191"/>
                  <a:pt x="728" y="192"/>
                  <a:pt x="729" y="192"/>
                </a:cubicBezTo>
                <a:cubicBezTo>
                  <a:pt x="728" y="192"/>
                  <a:pt x="728" y="193"/>
                  <a:pt x="728" y="193"/>
                </a:cubicBezTo>
                <a:close/>
                <a:moveTo>
                  <a:pt x="262" y="724"/>
                </a:moveTo>
                <a:cubicBezTo>
                  <a:pt x="262" y="724"/>
                  <a:pt x="262" y="724"/>
                  <a:pt x="262" y="724"/>
                </a:cubicBezTo>
                <a:cubicBezTo>
                  <a:pt x="262" y="724"/>
                  <a:pt x="262" y="724"/>
                  <a:pt x="262" y="724"/>
                </a:cubicBezTo>
                <a:close/>
                <a:moveTo>
                  <a:pt x="259" y="726"/>
                </a:moveTo>
                <a:cubicBezTo>
                  <a:pt x="260" y="725"/>
                  <a:pt x="261" y="724"/>
                  <a:pt x="262" y="724"/>
                </a:cubicBezTo>
                <a:cubicBezTo>
                  <a:pt x="262" y="725"/>
                  <a:pt x="261" y="726"/>
                  <a:pt x="259" y="726"/>
                </a:cubicBezTo>
                <a:close/>
                <a:moveTo>
                  <a:pt x="259" y="726"/>
                </a:moveTo>
                <a:cubicBezTo>
                  <a:pt x="259" y="726"/>
                  <a:pt x="259" y="726"/>
                  <a:pt x="259" y="726"/>
                </a:cubicBezTo>
                <a:cubicBezTo>
                  <a:pt x="259" y="726"/>
                  <a:pt x="259" y="726"/>
                  <a:pt x="259" y="726"/>
                </a:cubicBezTo>
                <a:cubicBezTo>
                  <a:pt x="259" y="726"/>
                  <a:pt x="259" y="726"/>
                  <a:pt x="259" y="726"/>
                </a:cubicBezTo>
                <a:cubicBezTo>
                  <a:pt x="259" y="726"/>
                  <a:pt x="259" y="726"/>
                  <a:pt x="259" y="726"/>
                </a:cubicBezTo>
                <a:close/>
                <a:moveTo>
                  <a:pt x="259" y="726"/>
                </a:moveTo>
                <a:cubicBezTo>
                  <a:pt x="259" y="727"/>
                  <a:pt x="258" y="727"/>
                  <a:pt x="258" y="728"/>
                </a:cubicBezTo>
                <a:cubicBezTo>
                  <a:pt x="258" y="727"/>
                  <a:pt x="258" y="726"/>
                  <a:pt x="259" y="726"/>
                </a:cubicBezTo>
                <a:close/>
                <a:moveTo>
                  <a:pt x="374" y="302"/>
                </a:moveTo>
                <a:cubicBezTo>
                  <a:pt x="374" y="302"/>
                  <a:pt x="373" y="302"/>
                  <a:pt x="373" y="302"/>
                </a:cubicBezTo>
                <a:cubicBezTo>
                  <a:pt x="374" y="302"/>
                  <a:pt x="374" y="301"/>
                  <a:pt x="374" y="301"/>
                </a:cubicBezTo>
                <a:cubicBezTo>
                  <a:pt x="375" y="302"/>
                  <a:pt x="375" y="302"/>
                  <a:pt x="375" y="302"/>
                </a:cubicBezTo>
                <a:cubicBezTo>
                  <a:pt x="375" y="302"/>
                  <a:pt x="374" y="302"/>
                  <a:pt x="374" y="302"/>
                </a:cubicBezTo>
                <a:close/>
                <a:moveTo>
                  <a:pt x="12" y="809"/>
                </a:moveTo>
                <a:cubicBezTo>
                  <a:pt x="13" y="808"/>
                  <a:pt x="14" y="807"/>
                  <a:pt x="15" y="807"/>
                </a:cubicBezTo>
                <a:cubicBezTo>
                  <a:pt x="14" y="809"/>
                  <a:pt x="13" y="809"/>
                  <a:pt x="12" y="809"/>
                </a:cubicBezTo>
                <a:close/>
                <a:moveTo>
                  <a:pt x="394" y="426"/>
                </a:moveTo>
                <a:cubicBezTo>
                  <a:pt x="394" y="426"/>
                  <a:pt x="395" y="425"/>
                  <a:pt x="395" y="425"/>
                </a:cubicBezTo>
                <a:cubicBezTo>
                  <a:pt x="395" y="425"/>
                  <a:pt x="395" y="426"/>
                  <a:pt x="396" y="426"/>
                </a:cubicBezTo>
                <a:cubicBezTo>
                  <a:pt x="395" y="426"/>
                  <a:pt x="395" y="426"/>
                  <a:pt x="394" y="427"/>
                </a:cubicBezTo>
                <a:cubicBezTo>
                  <a:pt x="394" y="427"/>
                  <a:pt x="394" y="426"/>
                  <a:pt x="394" y="426"/>
                </a:cubicBezTo>
                <a:close/>
                <a:moveTo>
                  <a:pt x="427" y="592"/>
                </a:moveTo>
                <a:cubicBezTo>
                  <a:pt x="427" y="592"/>
                  <a:pt x="427" y="592"/>
                  <a:pt x="427" y="592"/>
                </a:cubicBezTo>
                <a:cubicBezTo>
                  <a:pt x="427" y="592"/>
                  <a:pt x="428" y="591"/>
                  <a:pt x="428" y="591"/>
                </a:cubicBezTo>
                <a:cubicBezTo>
                  <a:pt x="428" y="591"/>
                  <a:pt x="428" y="592"/>
                  <a:pt x="428" y="592"/>
                </a:cubicBezTo>
                <a:cubicBezTo>
                  <a:pt x="428" y="592"/>
                  <a:pt x="427" y="592"/>
                  <a:pt x="427" y="592"/>
                </a:cubicBezTo>
                <a:close/>
                <a:moveTo>
                  <a:pt x="743" y="226"/>
                </a:moveTo>
                <a:cubicBezTo>
                  <a:pt x="743" y="226"/>
                  <a:pt x="743" y="226"/>
                  <a:pt x="743" y="226"/>
                </a:cubicBezTo>
                <a:cubicBezTo>
                  <a:pt x="743" y="226"/>
                  <a:pt x="743" y="226"/>
                  <a:pt x="743" y="226"/>
                </a:cubicBezTo>
                <a:close/>
                <a:moveTo>
                  <a:pt x="570" y="28"/>
                </a:moveTo>
                <a:cubicBezTo>
                  <a:pt x="570" y="28"/>
                  <a:pt x="570" y="28"/>
                  <a:pt x="570" y="27"/>
                </a:cubicBezTo>
                <a:cubicBezTo>
                  <a:pt x="570" y="27"/>
                  <a:pt x="570" y="27"/>
                  <a:pt x="570" y="27"/>
                </a:cubicBezTo>
                <a:cubicBezTo>
                  <a:pt x="570" y="28"/>
                  <a:pt x="570" y="28"/>
                  <a:pt x="570" y="28"/>
                </a:cubicBezTo>
                <a:cubicBezTo>
                  <a:pt x="570" y="28"/>
                  <a:pt x="570" y="28"/>
                  <a:pt x="570" y="28"/>
                </a:cubicBezTo>
                <a:close/>
                <a:moveTo>
                  <a:pt x="427" y="608"/>
                </a:moveTo>
                <a:cubicBezTo>
                  <a:pt x="427" y="608"/>
                  <a:pt x="426" y="607"/>
                  <a:pt x="426" y="607"/>
                </a:cubicBezTo>
                <a:cubicBezTo>
                  <a:pt x="427" y="607"/>
                  <a:pt x="427" y="607"/>
                  <a:pt x="427" y="607"/>
                </a:cubicBezTo>
                <a:cubicBezTo>
                  <a:pt x="427" y="607"/>
                  <a:pt x="427" y="607"/>
                  <a:pt x="427" y="607"/>
                </a:cubicBezTo>
                <a:cubicBezTo>
                  <a:pt x="427" y="607"/>
                  <a:pt x="427" y="607"/>
                  <a:pt x="427" y="608"/>
                </a:cubicBezTo>
                <a:close/>
                <a:moveTo>
                  <a:pt x="430" y="546"/>
                </a:moveTo>
                <a:cubicBezTo>
                  <a:pt x="430" y="546"/>
                  <a:pt x="430" y="546"/>
                  <a:pt x="430" y="546"/>
                </a:cubicBezTo>
                <a:cubicBezTo>
                  <a:pt x="430" y="546"/>
                  <a:pt x="430" y="546"/>
                  <a:pt x="431" y="546"/>
                </a:cubicBezTo>
                <a:cubicBezTo>
                  <a:pt x="430" y="546"/>
                  <a:pt x="430" y="546"/>
                  <a:pt x="430" y="546"/>
                </a:cubicBezTo>
                <a:cubicBezTo>
                  <a:pt x="430" y="547"/>
                  <a:pt x="430" y="546"/>
                  <a:pt x="430" y="546"/>
                </a:cubicBezTo>
                <a:close/>
                <a:moveTo>
                  <a:pt x="152" y="479"/>
                </a:moveTo>
                <a:cubicBezTo>
                  <a:pt x="152" y="479"/>
                  <a:pt x="152" y="478"/>
                  <a:pt x="152" y="478"/>
                </a:cubicBezTo>
                <a:cubicBezTo>
                  <a:pt x="152" y="478"/>
                  <a:pt x="152" y="478"/>
                  <a:pt x="152" y="478"/>
                </a:cubicBezTo>
                <a:cubicBezTo>
                  <a:pt x="152" y="478"/>
                  <a:pt x="152" y="479"/>
                  <a:pt x="152" y="479"/>
                </a:cubicBezTo>
                <a:cubicBezTo>
                  <a:pt x="152" y="479"/>
                  <a:pt x="152" y="479"/>
                  <a:pt x="152" y="479"/>
                </a:cubicBezTo>
                <a:close/>
                <a:moveTo>
                  <a:pt x="696" y="184"/>
                </a:moveTo>
                <a:cubicBezTo>
                  <a:pt x="695" y="184"/>
                  <a:pt x="695" y="183"/>
                  <a:pt x="695" y="183"/>
                </a:cubicBezTo>
                <a:cubicBezTo>
                  <a:pt x="695" y="183"/>
                  <a:pt x="696" y="183"/>
                  <a:pt x="696" y="183"/>
                </a:cubicBezTo>
                <a:cubicBezTo>
                  <a:pt x="696" y="183"/>
                  <a:pt x="696" y="184"/>
                  <a:pt x="696" y="184"/>
                </a:cubicBezTo>
                <a:cubicBezTo>
                  <a:pt x="696" y="184"/>
                  <a:pt x="696" y="184"/>
                  <a:pt x="696" y="184"/>
                </a:cubicBezTo>
                <a:close/>
                <a:moveTo>
                  <a:pt x="695" y="183"/>
                </a:moveTo>
                <a:cubicBezTo>
                  <a:pt x="695" y="183"/>
                  <a:pt x="695" y="183"/>
                  <a:pt x="695" y="183"/>
                </a:cubicBezTo>
                <a:cubicBezTo>
                  <a:pt x="695" y="183"/>
                  <a:pt x="695" y="183"/>
                  <a:pt x="695" y="183"/>
                </a:cubicBezTo>
                <a:cubicBezTo>
                  <a:pt x="695" y="183"/>
                  <a:pt x="695" y="183"/>
                  <a:pt x="695" y="183"/>
                </a:cubicBezTo>
                <a:cubicBezTo>
                  <a:pt x="695" y="183"/>
                  <a:pt x="695" y="183"/>
                  <a:pt x="695" y="183"/>
                </a:cubicBezTo>
                <a:cubicBezTo>
                  <a:pt x="695" y="183"/>
                  <a:pt x="695" y="183"/>
                  <a:pt x="695" y="183"/>
                </a:cubicBezTo>
                <a:close/>
                <a:moveTo>
                  <a:pt x="147" y="487"/>
                </a:moveTo>
                <a:cubicBezTo>
                  <a:pt x="147" y="487"/>
                  <a:pt x="147" y="487"/>
                  <a:pt x="147" y="487"/>
                </a:cubicBezTo>
                <a:cubicBezTo>
                  <a:pt x="147" y="487"/>
                  <a:pt x="147" y="487"/>
                  <a:pt x="147" y="487"/>
                </a:cubicBezTo>
                <a:close/>
                <a:moveTo>
                  <a:pt x="734" y="293"/>
                </a:moveTo>
                <a:cubicBezTo>
                  <a:pt x="734" y="293"/>
                  <a:pt x="734" y="294"/>
                  <a:pt x="734" y="294"/>
                </a:cubicBezTo>
                <a:cubicBezTo>
                  <a:pt x="734" y="294"/>
                  <a:pt x="734" y="294"/>
                  <a:pt x="734" y="294"/>
                </a:cubicBezTo>
                <a:cubicBezTo>
                  <a:pt x="734" y="294"/>
                  <a:pt x="734" y="294"/>
                  <a:pt x="734" y="294"/>
                </a:cubicBezTo>
                <a:cubicBezTo>
                  <a:pt x="734" y="294"/>
                  <a:pt x="734" y="293"/>
                  <a:pt x="734" y="293"/>
                </a:cubicBezTo>
                <a:close/>
                <a:moveTo>
                  <a:pt x="303" y="762"/>
                </a:moveTo>
                <a:cubicBezTo>
                  <a:pt x="303" y="762"/>
                  <a:pt x="303" y="763"/>
                  <a:pt x="303" y="763"/>
                </a:cubicBezTo>
                <a:cubicBezTo>
                  <a:pt x="303" y="763"/>
                  <a:pt x="303" y="763"/>
                  <a:pt x="302" y="763"/>
                </a:cubicBezTo>
                <a:cubicBezTo>
                  <a:pt x="302" y="763"/>
                  <a:pt x="302" y="763"/>
                  <a:pt x="302" y="763"/>
                </a:cubicBezTo>
                <a:cubicBezTo>
                  <a:pt x="303" y="762"/>
                  <a:pt x="303" y="762"/>
                  <a:pt x="303" y="762"/>
                </a:cubicBezTo>
                <a:close/>
                <a:moveTo>
                  <a:pt x="239" y="775"/>
                </a:moveTo>
                <a:cubicBezTo>
                  <a:pt x="239" y="775"/>
                  <a:pt x="239" y="775"/>
                  <a:pt x="240" y="776"/>
                </a:cubicBezTo>
                <a:cubicBezTo>
                  <a:pt x="239" y="776"/>
                  <a:pt x="239" y="776"/>
                  <a:pt x="239" y="776"/>
                </a:cubicBezTo>
                <a:cubicBezTo>
                  <a:pt x="239" y="776"/>
                  <a:pt x="239" y="776"/>
                  <a:pt x="238" y="775"/>
                </a:cubicBezTo>
                <a:cubicBezTo>
                  <a:pt x="239" y="775"/>
                  <a:pt x="239" y="775"/>
                  <a:pt x="239" y="775"/>
                </a:cubicBezTo>
                <a:close/>
                <a:moveTo>
                  <a:pt x="158" y="766"/>
                </a:moveTo>
                <a:cubicBezTo>
                  <a:pt x="158" y="766"/>
                  <a:pt x="158" y="766"/>
                  <a:pt x="158" y="766"/>
                </a:cubicBezTo>
                <a:cubicBezTo>
                  <a:pt x="158" y="766"/>
                  <a:pt x="158" y="766"/>
                  <a:pt x="158" y="766"/>
                </a:cubicBezTo>
                <a:cubicBezTo>
                  <a:pt x="158" y="766"/>
                  <a:pt x="158" y="766"/>
                  <a:pt x="158" y="766"/>
                </a:cubicBezTo>
                <a:cubicBezTo>
                  <a:pt x="158" y="766"/>
                  <a:pt x="158" y="766"/>
                  <a:pt x="158" y="766"/>
                </a:cubicBezTo>
                <a:close/>
                <a:moveTo>
                  <a:pt x="141" y="770"/>
                </a:moveTo>
                <a:cubicBezTo>
                  <a:pt x="141" y="770"/>
                  <a:pt x="141" y="770"/>
                  <a:pt x="140" y="770"/>
                </a:cubicBezTo>
                <a:cubicBezTo>
                  <a:pt x="140" y="770"/>
                  <a:pt x="141" y="770"/>
                  <a:pt x="141" y="770"/>
                </a:cubicBezTo>
                <a:cubicBezTo>
                  <a:pt x="141" y="770"/>
                  <a:pt x="141" y="770"/>
                  <a:pt x="141" y="770"/>
                </a:cubicBezTo>
                <a:close/>
                <a:moveTo>
                  <a:pt x="140" y="770"/>
                </a:moveTo>
                <a:cubicBezTo>
                  <a:pt x="140" y="770"/>
                  <a:pt x="140" y="770"/>
                  <a:pt x="140" y="770"/>
                </a:cubicBezTo>
                <a:cubicBezTo>
                  <a:pt x="140" y="770"/>
                  <a:pt x="140" y="770"/>
                  <a:pt x="140" y="770"/>
                </a:cubicBezTo>
                <a:cubicBezTo>
                  <a:pt x="140" y="770"/>
                  <a:pt x="140" y="770"/>
                  <a:pt x="139" y="771"/>
                </a:cubicBezTo>
                <a:cubicBezTo>
                  <a:pt x="139" y="770"/>
                  <a:pt x="139" y="770"/>
                  <a:pt x="139" y="770"/>
                </a:cubicBezTo>
                <a:cubicBezTo>
                  <a:pt x="139" y="770"/>
                  <a:pt x="140" y="770"/>
                  <a:pt x="140" y="770"/>
                </a:cubicBezTo>
                <a:close/>
                <a:moveTo>
                  <a:pt x="38" y="792"/>
                </a:moveTo>
                <a:cubicBezTo>
                  <a:pt x="38" y="792"/>
                  <a:pt x="38" y="793"/>
                  <a:pt x="38" y="793"/>
                </a:cubicBezTo>
                <a:cubicBezTo>
                  <a:pt x="38" y="792"/>
                  <a:pt x="38" y="792"/>
                  <a:pt x="38" y="792"/>
                </a:cubicBezTo>
                <a:cubicBezTo>
                  <a:pt x="38" y="792"/>
                  <a:pt x="38" y="792"/>
                  <a:pt x="38" y="792"/>
                </a:cubicBezTo>
                <a:close/>
                <a:moveTo>
                  <a:pt x="37" y="796"/>
                </a:moveTo>
                <a:cubicBezTo>
                  <a:pt x="37" y="795"/>
                  <a:pt x="37" y="794"/>
                  <a:pt x="38" y="793"/>
                </a:cubicBezTo>
                <a:cubicBezTo>
                  <a:pt x="38" y="794"/>
                  <a:pt x="37" y="795"/>
                  <a:pt x="37" y="796"/>
                </a:cubicBezTo>
                <a:close/>
                <a:moveTo>
                  <a:pt x="37" y="796"/>
                </a:moveTo>
                <a:cubicBezTo>
                  <a:pt x="37" y="796"/>
                  <a:pt x="37" y="797"/>
                  <a:pt x="37" y="797"/>
                </a:cubicBezTo>
                <a:cubicBezTo>
                  <a:pt x="37" y="797"/>
                  <a:pt x="37" y="796"/>
                  <a:pt x="37" y="796"/>
                </a:cubicBezTo>
                <a:cubicBezTo>
                  <a:pt x="37" y="796"/>
                  <a:pt x="37" y="796"/>
                  <a:pt x="37" y="796"/>
                </a:cubicBezTo>
                <a:close/>
                <a:moveTo>
                  <a:pt x="725" y="229"/>
                </a:moveTo>
                <a:cubicBezTo>
                  <a:pt x="725" y="229"/>
                  <a:pt x="725" y="229"/>
                  <a:pt x="725" y="228"/>
                </a:cubicBezTo>
                <a:cubicBezTo>
                  <a:pt x="725" y="228"/>
                  <a:pt x="725" y="229"/>
                  <a:pt x="725" y="229"/>
                </a:cubicBezTo>
                <a:cubicBezTo>
                  <a:pt x="725" y="229"/>
                  <a:pt x="725" y="229"/>
                  <a:pt x="725" y="229"/>
                </a:cubicBezTo>
                <a:close/>
                <a:moveTo>
                  <a:pt x="724" y="230"/>
                </a:moveTo>
                <a:cubicBezTo>
                  <a:pt x="724" y="229"/>
                  <a:pt x="725" y="229"/>
                  <a:pt x="725" y="229"/>
                </a:cubicBezTo>
                <a:cubicBezTo>
                  <a:pt x="725" y="229"/>
                  <a:pt x="725" y="230"/>
                  <a:pt x="725" y="231"/>
                </a:cubicBezTo>
                <a:cubicBezTo>
                  <a:pt x="724" y="230"/>
                  <a:pt x="724" y="230"/>
                  <a:pt x="724" y="230"/>
                </a:cubicBezTo>
                <a:close/>
                <a:moveTo>
                  <a:pt x="726" y="189"/>
                </a:moveTo>
                <a:cubicBezTo>
                  <a:pt x="727" y="189"/>
                  <a:pt x="727" y="189"/>
                  <a:pt x="727" y="189"/>
                </a:cubicBezTo>
                <a:cubicBezTo>
                  <a:pt x="727" y="189"/>
                  <a:pt x="727" y="189"/>
                  <a:pt x="727" y="189"/>
                </a:cubicBezTo>
                <a:cubicBezTo>
                  <a:pt x="727" y="189"/>
                  <a:pt x="727" y="189"/>
                  <a:pt x="727" y="189"/>
                </a:cubicBezTo>
                <a:cubicBezTo>
                  <a:pt x="727" y="189"/>
                  <a:pt x="726" y="189"/>
                  <a:pt x="726" y="189"/>
                </a:cubicBezTo>
                <a:close/>
                <a:moveTo>
                  <a:pt x="431" y="537"/>
                </a:moveTo>
                <a:cubicBezTo>
                  <a:pt x="431" y="537"/>
                  <a:pt x="430" y="537"/>
                  <a:pt x="430" y="537"/>
                </a:cubicBezTo>
                <a:cubicBezTo>
                  <a:pt x="430" y="537"/>
                  <a:pt x="430" y="537"/>
                  <a:pt x="430" y="537"/>
                </a:cubicBezTo>
                <a:cubicBezTo>
                  <a:pt x="430" y="537"/>
                  <a:pt x="431" y="537"/>
                  <a:pt x="431" y="537"/>
                </a:cubicBezTo>
                <a:cubicBezTo>
                  <a:pt x="431" y="537"/>
                  <a:pt x="431" y="537"/>
                  <a:pt x="431" y="537"/>
                </a:cubicBezTo>
                <a:close/>
                <a:moveTo>
                  <a:pt x="430" y="531"/>
                </a:moveTo>
                <a:cubicBezTo>
                  <a:pt x="430" y="531"/>
                  <a:pt x="430" y="531"/>
                  <a:pt x="431" y="530"/>
                </a:cubicBezTo>
                <a:cubicBezTo>
                  <a:pt x="431" y="531"/>
                  <a:pt x="431" y="531"/>
                  <a:pt x="431" y="531"/>
                </a:cubicBezTo>
                <a:cubicBezTo>
                  <a:pt x="431" y="531"/>
                  <a:pt x="431" y="531"/>
                  <a:pt x="430" y="531"/>
                </a:cubicBezTo>
                <a:cubicBezTo>
                  <a:pt x="430" y="531"/>
                  <a:pt x="430" y="531"/>
                  <a:pt x="430" y="531"/>
                </a:cubicBezTo>
                <a:close/>
                <a:moveTo>
                  <a:pt x="695" y="183"/>
                </a:moveTo>
                <a:cubicBezTo>
                  <a:pt x="695" y="182"/>
                  <a:pt x="695" y="181"/>
                  <a:pt x="695" y="180"/>
                </a:cubicBezTo>
                <a:cubicBezTo>
                  <a:pt x="695" y="180"/>
                  <a:pt x="695" y="180"/>
                  <a:pt x="695" y="180"/>
                </a:cubicBezTo>
                <a:cubicBezTo>
                  <a:pt x="695" y="181"/>
                  <a:pt x="695" y="182"/>
                  <a:pt x="695" y="183"/>
                </a:cubicBezTo>
                <a:close/>
                <a:moveTo>
                  <a:pt x="423" y="610"/>
                </a:moveTo>
                <a:cubicBezTo>
                  <a:pt x="423" y="610"/>
                  <a:pt x="423" y="610"/>
                  <a:pt x="423" y="610"/>
                </a:cubicBezTo>
                <a:cubicBezTo>
                  <a:pt x="423" y="610"/>
                  <a:pt x="423" y="610"/>
                  <a:pt x="423" y="610"/>
                </a:cubicBezTo>
                <a:cubicBezTo>
                  <a:pt x="423" y="610"/>
                  <a:pt x="423" y="610"/>
                  <a:pt x="423" y="610"/>
                </a:cubicBezTo>
                <a:close/>
                <a:moveTo>
                  <a:pt x="422" y="610"/>
                </a:moveTo>
                <a:cubicBezTo>
                  <a:pt x="423" y="610"/>
                  <a:pt x="423" y="610"/>
                  <a:pt x="423" y="610"/>
                </a:cubicBezTo>
                <a:cubicBezTo>
                  <a:pt x="423" y="610"/>
                  <a:pt x="422" y="610"/>
                  <a:pt x="422" y="610"/>
                </a:cubicBezTo>
                <a:cubicBezTo>
                  <a:pt x="422" y="610"/>
                  <a:pt x="422" y="610"/>
                  <a:pt x="422" y="610"/>
                </a:cubicBezTo>
                <a:close/>
                <a:moveTo>
                  <a:pt x="297" y="765"/>
                </a:moveTo>
                <a:cubicBezTo>
                  <a:pt x="297" y="765"/>
                  <a:pt x="297" y="765"/>
                  <a:pt x="297" y="766"/>
                </a:cubicBezTo>
                <a:cubicBezTo>
                  <a:pt x="297" y="765"/>
                  <a:pt x="297" y="765"/>
                  <a:pt x="297" y="765"/>
                </a:cubicBezTo>
                <a:cubicBezTo>
                  <a:pt x="297" y="765"/>
                  <a:pt x="297" y="765"/>
                  <a:pt x="297" y="765"/>
                </a:cubicBezTo>
                <a:close/>
                <a:moveTo>
                  <a:pt x="275" y="771"/>
                </a:moveTo>
                <a:cubicBezTo>
                  <a:pt x="274" y="771"/>
                  <a:pt x="274" y="771"/>
                  <a:pt x="274" y="771"/>
                </a:cubicBezTo>
                <a:cubicBezTo>
                  <a:pt x="274" y="771"/>
                  <a:pt x="274" y="771"/>
                  <a:pt x="274" y="771"/>
                </a:cubicBezTo>
                <a:lnTo>
                  <a:pt x="275" y="771"/>
                </a:lnTo>
                <a:close/>
                <a:moveTo>
                  <a:pt x="727" y="270"/>
                </a:moveTo>
                <a:cubicBezTo>
                  <a:pt x="727" y="271"/>
                  <a:pt x="727" y="271"/>
                  <a:pt x="727" y="271"/>
                </a:cubicBezTo>
                <a:cubicBezTo>
                  <a:pt x="727" y="271"/>
                  <a:pt x="727" y="271"/>
                  <a:pt x="726" y="270"/>
                </a:cubicBezTo>
                <a:cubicBezTo>
                  <a:pt x="727" y="270"/>
                  <a:pt x="727" y="270"/>
                  <a:pt x="727" y="270"/>
                </a:cubicBezTo>
                <a:cubicBezTo>
                  <a:pt x="727" y="270"/>
                  <a:pt x="727" y="270"/>
                  <a:pt x="727" y="270"/>
                </a:cubicBezTo>
                <a:close/>
                <a:moveTo>
                  <a:pt x="720" y="235"/>
                </a:moveTo>
                <a:cubicBezTo>
                  <a:pt x="720" y="235"/>
                  <a:pt x="720" y="235"/>
                  <a:pt x="720" y="235"/>
                </a:cubicBezTo>
                <a:cubicBezTo>
                  <a:pt x="720" y="235"/>
                  <a:pt x="720" y="235"/>
                  <a:pt x="720" y="235"/>
                </a:cubicBezTo>
                <a:cubicBezTo>
                  <a:pt x="720" y="235"/>
                  <a:pt x="720" y="234"/>
                  <a:pt x="720" y="234"/>
                </a:cubicBezTo>
                <a:cubicBezTo>
                  <a:pt x="720" y="234"/>
                  <a:pt x="720" y="234"/>
                  <a:pt x="720" y="235"/>
                </a:cubicBezTo>
                <a:close/>
                <a:moveTo>
                  <a:pt x="720" y="234"/>
                </a:moveTo>
                <a:cubicBezTo>
                  <a:pt x="720" y="234"/>
                  <a:pt x="720" y="234"/>
                  <a:pt x="720" y="234"/>
                </a:cubicBezTo>
                <a:cubicBezTo>
                  <a:pt x="720" y="234"/>
                  <a:pt x="720" y="234"/>
                  <a:pt x="720" y="234"/>
                </a:cubicBezTo>
                <a:cubicBezTo>
                  <a:pt x="720" y="234"/>
                  <a:pt x="720" y="234"/>
                  <a:pt x="720" y="234"/>
                </a:cubicBezTo>
                <a:close/>
                <a:moveTo>
                  <a:pt x="126" y="771"/>
                </a:moveTo>
                <a:cubicBezTo>
                  <a:pt x="126" y="771"/>
                  <a:pt x="126" y="772"/>
                  <a:pt x="126" y="772"/>
                </a:cubicBezTo>
                <a:cubicBezTo>
                  <a:pt x="126" y="772"/>
                  <a:pt x="126" y="772"/>
                  <a:pt x="126" y="773"/>
                </a:cubicBezTo>
                <a:cubicBezTo>
                  <a:pt x="125" y="772"/>
                  <a:pt x="125" y="772"/>
                  <a:pt x="125" y="772"/>
                </a:cubicBezTo>
                <a:cubicBezTo>
                  <a:pt x="125" y="772"/>
                  <a:pt x="126" y="771"/>
                  <a:pt x="126" y="771"/>
                </a:cubicBezTo>
                <a:close/>
                <a:moveTo>
                  <a:pt x="387" y="429"/>
                </a:moveTo>
                <a:cubicBezTo>
                  <a:pt x="387" y="429"/>
                  <a:pt x="387" y="429"/>
                  <a:pt x="387" y="429"/>
                </a:cubicBezTo>
                <a:cubicBezTo>
                  <a:pt x="387" y="429"/>
                  <a:pt x="387" y="429"/>
                  <a:pt x="387" y="429"/>
                </a:cubicBezTo>
                <a:cubicBezTo>
                  <a:pt x="387" y="428"/>
                  <a:pt x="387" y="428"/>
                  <a:pt x="387" y="428"/>
                </a:cubicBezTo>
                <a:cubicBezTo>
                  <a:pt x="387" y="428"/>
                  <a:pt x="387" y="428"/>
                  <a:pt x="387" y="429"/>
                </a:cubicBezTo>
                <a:close/>
                <a:moveTo>
                  <a:pt x="416" y="445"/>
                </a:moveTo>
                <a:cubicBezTo>
                  <a:pt x="416" y="445"/>
                  <a:pt x="416" y="445"/>
                  <a:pt x="415" y="445"/>
                </a:cubicBezTo>
                <a:cubicBezTo>
                  <a:pt x="416" y="445"/>
                  <a:pt x="416" y="445"/>
                  <a:pt x="416" y="445"/>
                </a:cubicBezTo>
                <a:cubicBezTo>
                  <a:pt x="416" y="445"/>
                  <a:pt x="416" y="445"/>
                  <a:pt x="416" y="445"/>
                </a:cubicBezTo>
                <a:close/>
                <a:moveTo>
                  <a:pt x="410" y="445"/>
                </a:moveTo>
                <a:cubicBezTo>
                  <a:pt x="410" y="445"/>
                  <a:pt x="409" y="445"/>
                  <a:pt x="409" y="445"/>
                </a:cubicBezTo>
                <a:cubicBezTo>
                  <a:pt x="409" y="445"/>
                  <a:pt x="410" y="445"/>
                  <a:pt x="410" y="445"/>
                </a:cubicBezTo>
                <a:cubicBezTo>
                  <a:pt x="410" y="445"/>
                  <a:pt x="410" y="445"/>
                  <a:pt x="410" y="445"/>
                </a:cubicBezTo>
                <a:cubicBezTo>
                  <a:pt x="410" y="445"/>
                  <a:pt x="410" y="445"/>
                  <a:pt x="410" y="445"/>
                </a:cubicBezTo>
                <a:close/>
                <a:moveTo>
                  <a:pt x="410" y="445"/>
                </a:moveTo>
                <a:cubicBezTo>
                  <a:pt x="410" y="445"/>
                  <a:pt x="410" y="445"/>
                  <a:pt x="410" y="445"/>
                </a:cubicBezTo>
                <a:cubicBezTo>
                  <a:pt x="411" y="445"/>
                  <a:pt x="410" y="445"/>
                  <a:pt x="410" y="445"/>
                </a:cubicBezTo>
                <a:close/>
                <a:moveTo>
                  <a:pt x="409" y="445"/>
                </a:moveTo>
                <a:cubicBezTo>
                  <a:pt x="409" y="445"/>
                  <a:pt x="409" y="445"/>
                  <a:pt x="409" y="445"/>
                </a:cubicBezTo>
                <a:cubicBezTo>
                  <a:pt x="409" y="445"/>
                  <a:pt x="409" y="445"/>
                  <a:pt x="409" y="445"/>
                </a:cubicBezTo>
                <a:cubicBezTo>
                  <a:pt x="409" y="445"/>
                  <a:pt x="409" y="445"/>
                  <a:pt x="409" y="445"/>
                </a:cubicBezTo>
                <a:close/>
                <a:moveTo>
                  <a:pt x="419" y="450"/>
                </a:moveTo>
                <a:cubicBezTo>
                  <a:pt x="419" y="450"/>
                  <a:pt x="419" y="450"/>
                  <a:pt x="419" y="449"/>
                </a:cubicBezTo>
                <a:cubicBezTo>
                  <a:pt x="419" y="449"/>
                  <a:pt x="419" y="450"/>
                  <a:pt x="419" y="450"/>
                </a:cubicBezTo>
                <a:cubicBezTo>
                  <a:pt x="419" y="450"/>
                  <a:pt x="419" y="450"/>
                  <a:pt x="419" y="450"/>
                </a:cubicBezTo>
                <a:close/>
                <a:moveTo>
                  <a:pt x="419" y="449"/>
                </a:moveTo>
                <a:cubicBezTo>
                  <a:pt x="419" y="449"/>
                  <a:pt x="419" y="449"/>
                  <a:pt x="419" y="449"/>
                </a:cubicBezTo>
                <a:cubicBezTo>
                  <a:pt x="419" y="449"/>
                  <a:pt x="419" y="449"/>
                  <a:pt x="419" y="449"/>
                </a:cubicBezTo>
                <a:cubicBezTo>
                  <a:pt x="419" y="449"/>
                  <a:pt x="419" y="449"/>
                  <a:pt x="419" y="449"/>
                </a:cubicBezTo>
                <a:close/>
                <a:moveTo>
                  <a:pt x="59" y="813"/>
                </a:moveTo>
                <a:cubicBezTo>
                  <a:pt x="59" y="814"/>
                  <a:pt x="59" y="814"/>
                  <a:pt x="59" y="814"/>
                </a:cubicBezTo>
                <a:cubicBezTo>
                  <a:pt x="58" y="814"/>
                  <a:pt x="58" y="814"/>
                  <a:pt x="58" y="814"/>
                </a:cubicBezTo>
                <a:lnTo>
                  <a:pt x="59" y="813"/>
                </a:lnTo>
                <a:close/>
                <a:moveTo>
                  <a:pt x="29" y="802"/>
                </a:moveTo>
                <a:cubicBezTo>
                  <a:pt x="29" y="802"/>
                  <a:pt x="29" y="801"/>
                  <a:pt x="29" y="801"/>
                </a:cubicBezTo>
                <a:cubicBezTo>
                  <a:pt x="29" y="801"/>
                  <a:pt x="29" y="801"/>
                  <a:pt x="29" y="801"/>
                </a:cubicBezTo>
                <a:cubicBezTo>
                  <a:pt x="29" y="802"/>
                  <a:pt x="29" y="802"/>
                  <a:pt x="29" y="802"/>
                </a:cubicBezTo>
                <a:close/>
                <a:moveTo>
                  <a:pt x="15" y="807"/>
                </a:moveTo>
                <a:cubicBezTo>
                  <a:pt x="15" y="806"/>
                  <a:pt x="16" y="806"/>
                  <a:pt x="17" y="806"/>
                </a:cubicBezTo>
                <a:cubicBezTo>
                  <a:pt x="17" y="807"/>
                  <a:pt x="16" y="807"/>
                  <a:pt x="15" y="807"/>
                </a:cubicBezTo>
                <a:close/>
                <a:moveTo>
                  <a:pt x="17" y="806"/>
                </a:moveTo>
                <a:cubicBezTo>
                  <a:pt x="17" y="806"/>
                  <a:pt x="17" y="806"/>
                  <a:pt x="17" y="806"/>
                </a:cubicBezTo>
                <a:cubicBezTo>
                  <a:pt x="17" y="806"/>
                  <a:pt x="17" y="806"/>
                  <a:pt x="17" y="805"/>
                </a:cubicBezTo>
                <a:lnTo>
                  <a:pt x="17" y="806"/>
                </a:lnTo>
                <a:close/>
                <a:moveTo>
                  <a:pt x="15" y="807"/>
                </a:moveTo>
                <a:cubicBezTo>
                  <a:pt x="15" y="807"/>
                  <a:pt x="15" y="807"/>
                  <a:pt x="15" y="807"/>
                </a:cubicBezTo>
                <a:cubicBezTo>
                  <a:pt x="15" y="807"/>
                  <a:pt x="15" y="807"/>
                  <a:pt x="15" y="807"/>
                </a:cubicBezTo>
                <a:cubicBezTo>
                  <a:pt x="15" y="807"/>
                  <a:pt x="15" y="807"/>
                  <a:pt x="15" y="807"/>
                </a:cubicBezTo>
                <a:cubicBezTo>
                  <a:pt x="15" y="807"/>
                  <a:pt x="15" y="807"/>
                  <a:pt x="15" y="807"/>
                </a:cubicBezTo>
                <a:close/>
                <a:moveTo>
                  <a:pt x="12" y="809"/>
                </a:moveTo>
                <a:cubicBezTo>
                  <a:pt x="12" y="809"/>
                  <a:pt x="12" y="809"/>
                  <a:pt x="12" y="80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12" y="809"/>
                  <a:pt x="12" y="809"/>
                  <a:pt x="12" y="809"/>
                </a:cubicBezTo>
                <a:cubicBezTo>
                  <a:pt x="12" y="809"/>
                  <a:pt x="12" y="809"/>
                  <a:pt x="12" y="809"/>
                </a:cubicBezTo>
                <a:close/>
                <a:moveTo>
                  <a:pt x="11" y="810"/>
                </a:moveTo>
                <a:cubicBezTo>
                  <a:pt x="11" y="809"/>
                  <a:pt x="12" y="809"/>
                  <a:pt x="12" y="809"/>
                </a:cubicBezTo>
                <a:cubicBezTo>
                  <a:pt x="12" y="809"/>
                  <a:pt x="12" y="810"/>
                  <a:pt x="12" y="810"/>
                </a:cubicBezTo>
                <a:cubicBezTo>
                  <a:pt x="12" y="810"/>
                  <a:pt x="11" y="810"/>
                  <a:pt x="11" y="810"/>
                </a:cubicBezTo>
                <a:cubicBezTo>
                  <a:pt x="11" y="810"/>
                  <a:pt x="11" y="810"/>
                  <a:pt x="11" y="810"/>
                </a:cubicBezTo>
                <a:close/>
                <a:moveTo>
                  <a:pt x="8" y="812"/>
                </a:moveTo>
                <a:cubicBezTo>
                  <a:pt x="8" y="812"/>
                  <a:pt x="8" y="812"/>
                  <a:pt x="8" y="812"/>
                </a:cubicBezTo>
                <a:cubicBezTo>
                  <a:pt x="8" y="812"/>
                  <a:pt x="8" y="812"/>
                  <a:pt x="8" y="812"/>
                </a:cubicBezTo>
                <a:cubicBezTo>
                  <a:pt x="8" y="812"/>
                  <a:pt x="8" y="812"/>
                  <a:pt x="8" y="812"/>
                </a:cubicBezTo>
                <a:cubicBezTo>
                  <a:pt x="8" y="812"/>
                  <a:pt x="8" y="812"/>
                  <a:pt x="8" y="812"/>
                </a:cubicBezTo>
                <a:close/>
                <a:moveTo>
                  <a:pt x="151" y="481"/>
                </a:moveTo>
                <a:cubicBezTo>
                  <a:pt x="150" y="481"/>
                  <a:pt x="150" y="481"/>
                  <a:pt x="150" y="481"/>
                </a:cubicBezTo>
                <a:cubicBezTo>
                  <a:pt x="150" y="481"/>
                  <a:pt x="150" y="481"/>
                  <a:pt x="150" y="481"/>
                </a:cubicBezTo>
                <a:cubicBezTo>
                  <a:pt x="150" y="481"/>
                  <a:pt x="151" y="481"/>
                  <a:pt x="151" y="481"/>
                </a:cubicBezTo>
                <a:close/>
                <a:moveTo>
                  <a:pt x="202" y="708"/>
                </a:moveTo>
                <a:cubicBezTo>
                  <a:pt x="201" y="708"/>
                  <a:pt x="200" y="708"/>
                  <a:pt x="200" y="707"/>
                </a:cubicBezTo>
                <a:cubicBezTo>
                  <a:pt x="201" y="707"/>
                  <a:pt x="201" y="707"/>
                  <a:pt x="202" y="707"/>
                </a:cubicBezTo>
                <a:cubicBezTo>
                  <a:pt x="202" y="707"/>
                  <a:pt x="202" y="708"/>
                  <a:pt x="202" y="708"/>
                </a:cubicBezTo>
                <a:cubicBezTo>
                  <a:pt x="202" y="708"/>
                  <a:pt x="202" y="709"/>
                  <a:pt x="202" y="708"/>
                </a:cubicBezTo>
                <a:close/>
                <a:moveTo>
                  <a:pt x="389" y="634"/>
                </a:moveTo>
                <a:cubicBezTo>
                  <a:pt x="389" y="633"/>
                  <a:pt x="390" y="632"/>
                  <a:pt x="390" y="631"/>
                </a:cubicBezTo>
                <a:cubicBezTo>
                  <a:pt x="391" y="633"/>
                  <a:pt x="391" y="633"/>
                  <a:pt x="389" y="6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708" name="Freeform 11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rot="430242">
            <a:off x="4835771" y="3702749"/>
            <a:ext cx="746095" cy="1044254"/>
          </a:xfrm>
          <a:custGeom>
            <a:avLst/>
            <a:gdLst>
              <a:gd name="T0" fmla="*/ 167 w 576"/>
              <a:gd name="T1" fmla="*/ 207 h 806"/>
              <a:gd name="T2" fmla="*/ 353 w 576"/>
              <a:gd name="T3" fmla="*/ 103 h 806"/>
              <a:gd name="T4" fmla="*/ 316 w 576"/>
              <a:gd name="T5" fmla="*/ 45 h 806"/>
              <a:gd name="T6" fmla="*/ 249 w 576"/>
              <a:gd name="T7" fmla="*/ 15 h 806"/>
              <a:gd name="T8" fmla="*/ 118 w 576"/>
              <a:gd name="T9" fmla="*/ 30 h 806"/>
              <a:gd name="T10" fmla="*/ 186 w 576"/>
              <a:gd name="T11" fmla="*/ 65 h 806"/>
              <a:gd name="T12" fmla="*/ 118 w 576"/>
              <a:gd name="T13" fmla="*/ 103 h 806"/>
              <a:gd name="T14" fmla="*/ 38 w 576"/>
              <a:gd name="T15" fmla="*/ 172 h 806"/>
              <a:gd name="T16" fmla="*/ 14 w 576"/>
              <a:gd name="T17" fmla="*/ 210 h 806"/>
              <a:gd name="T18" fmla="*/ 219 w 576"/>
              <a:gd name="T19" fmla="*/ 61 h 806"/>
              <a:gd name="T20" fmla="*/ 185 w 576"/>
              <a:gd name="T21" fmla="*/ 17 h 806"/>
              <a:gd name="T22" fmla="*/ 166 w 576"/>
              <a:gd name="T23" fmla="*/ 55 h 806"/>
              <a:gd name="T24" fmla="*/ 124 w 576"/>
              <a:gd name="T25" fmla="*/ 29 h 806"/>
              <a:gd name="T26" fmla="*/ 199 w 576"/>
              <a:gd name="T27" fmla="*/ 46 h 806"/>
              <a:gd name="T28" fmla="*/ 40 w 576"/>
              <a:gd name="T29" fmla="*/ 186 h 806"/>
              <a:gd name="T30" fmla="*/ 331 w 576"/>
              <a:gd name="T31" fmla="*/ 240 h 806"/>
              <a:gd name="T32" fmla="*/ 306 w 576"/>
              <a:gd name="T33" fmla="*/ 733 h 806"/>
              <a:gd name="T34" fmla="*/ 310 w 576"/>
              <a:gd name="T35" fmla="*/ 762 h 806"/>
              <a:gd name="T36" fmla="*/ 365 w 576"/>
              <a:gd name="T37" fmla="*/ 793 h 806"/>
              <a:gd name="T38" fmla="*/ 238 w 576"/>
              <a:gd name="T39" fmla="*/ 669 h 806"/>
              <a:gd name="T40" fmla="*/ 209 w 576"/>
              <a:gd name="T41" fmla="*/ 624 h 806"/>
              <a:gd name="T42" fmla="*/ 193 w 576"/>
              <a:gd name="T43" fmla="*/ 568 h 806"/>
              <a:gd name="T44" fmla="*/ 293 w 576"/>
              <a:gd name="T45" fmla="*/ 333 h 806"/>
              <a:gd name="T46" fmla="*/ 221 w 576"/>
              <a:gd name="T47" fmla="*/ 664 h 806"/>
              <a:gd name="T48" fmla="*/ 354 w 576"/>
              <a:gd name="T49" fmla="*/ 244 h 806"/>
              <a:gd name="T50" fmla="*/ 335 w 576"/>
              <a:gd name="T51" fmla="*/ 222 h 806"/>
              <a:gd name="T52" fmla="*/ 195 w 576"/>
              <a:gd name="T53" fmla="*/ 578 h 806"/>
              <a:gd name="T54" fmla="*/ 270 w 576"/>
              <a:gd name="T55" fmla="*/ 762 h 806"/>
              <a:gd name="T56" fmla="*/ 287 w 576"/>
              <a:gd name="T57" fmla="*/ 735 h 806"/>
              <a:gd name="T58" fmla="*/ 210 w 576"/>
              <a:gd name="T59" fmla="*/ 653 h 806"/>
              <a:gd name="T60" fmla="*/ 296 w 576"/>
              <a:gd name="T61" fmla="*/ 334 h 806"/>
              <a:gd name="T62" fmla="*/ 309 w 576"/>
              <a:gd name="T63" fmla="*/ 294 h 806"/>
              <a:gd name="T64" fmla="*/ 277 w 576"/>
              <a:gd name="T65" fmla="*/ 751 h 806"/>
              <a:gd name="T66" fmla="*/ 330 w 576"/>
              <a:gd name="T67" fmla="*/ 281 h 806"/>
              <a:gd name="T68" fmla="*/ 197 w 576"/>
              <a:gd name="T69" fmla="*/ 601 h 806"/>
              <a:gd name="T70" fmla="*/ 496 w 576"/>
              <a:gd name="T71" fmla="*/ 371 h 806"/>
              <a:gd name="T72" fmla="*/ 488 w 576"/>
              <a:gd name="T73" fmla="*/ 350 h 806"/>
              <a:gd name="T74" fmla="*/ 414 w 576"/>
              <a:gd name="T75" fmla="*/ 484 h 806"/>
              <a:gd name="T76" fmla="*/ 469 w 576"/>
              <a:gd name="T77" fmla="*/ 605 h 806"/>
              <a:gd name="T78" fmla="*/ 377 w 576"/>
              <a:gd name="T79" fmla="*/ 338 h 806"/>
              <a:gd name="T80" fmla="*/ 346 w 576"/>
              <a:gd name="T81" fmla="*/ 234 h 806"/>
              <a:gd name="T82" fmla="*/ 291 w 576"/>
              <a:gd name="T83" fmla="*/ 345 h 806"/>
              <a:gd name="T84" fmla="*/ 253 w 576"/>
              <a:gd name="T85" fmla="*/ 392 h 806"/>
              <a:gd name="T86" fmla="*/ 257 w 576"/>
              <a:gd name="T87" fmla="*/ 421 h 806"/>
              <a:gd name="T88" fmla="*/ 341 w 576"/>
              <a:gd name="T89" fmla="*/ 728 h 806"/>
              <a:gd name="T90" fmla="*/ 439 w 576"/>
              <a:gd name="T91" fmla="*/ 795 h 806"/>
              <a:gd name="T92" fmla="*/ 576 w 576"/>
              <a:gd name="T93" fmla="*/ 774 h 806"/>
              <a:gd name="T94" fmla="*/ 503 w 576"/>
              <a:gd name="T95" fmla="*/ 511 h 806"/>
              <a:gd name="T96" fmla="*/ 462 w 576"/>
              <a:gd name="T97" fmla="*/ 477 h 806"/>
              <a:gd name="T98" fmla="*/ 432 w 576"/>
              <a:gd name="T99" fmla="*/ 439 h 806"/>
              <a:gd name="T100" fmla="*/ 459 w 576"/>
              <a:gd name="T101" fmla="*/ 397 h 806"/>
              <a:gd name="T102" fmla="*/ 486 w 576"/>
              <a:gd name="T103" fmla="*/ 393 h 806"/>
              <a:gd name="T104" fmla="*/ 345 w 576"/>
              <a:gd name="T105" fmla="*/ 309 h 806"/>
              <a:gd name="T106" fmla="*/ 331 w 576"/>
              <a:gd name="T107" fmla="*/ 322 h 806"/>
              <a:gd name="T108" fmla="*/ 461 w 576"/>
              <a:gd name="T109" fmla="*/ 757 h 806"/>
              <a:gd name="T110" fmla="*/ 483 w 576"/>
              <a:gd name="T111" fmla="*/ 573 h 806"/>
              <a:gd name="T112" fmla="*/ 471 w 576"/>
              <a:gd name="T113" fmla="*/ 512 h 806"/>
              <a:gd name="T114" fmla="*/ 510 w 576"/>
              <a:gd name="T115" fmla="*/ 364 h 806"/>
              <a:gd name="T116" fmla="*/ 453 w 576"/>
              <a:gd name="T117" fmla="*/ 422 h 806"/>
              <a:gd name="T118" fmla="*/ 447 w 576"/>
              <a:gd name="T119" fmla="*/ 431 h 806"/>
              <a:gd name="T120" fmla="*/ 509 w 576"/>
              <a:gd name="T121" fmla="*/ 350 h 806"/>
              <a:gd name="T122" fmla="*/ 500 w 576"/>
              <a:gd name="T123" fmla="*/ 360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6" h="806">
                <a:moveTo>
                  <a:pt x="37" y="207"/>
                </a:moveTo>
                <a:cubicBezTo>
                  <a:pt x="37" y="207"/>
                  <a:pt x="38" y="207"/>
                  <a:pt x="38" y="206"/>
                </a:cubicBezTo>
                <a:cubicBezTo>
                  <a:pt x="41" y="205"/>
                  <a:pt x="43" y="204"/>
                  <a:pt x="46" y="203"/>
                </a:cubicBezTo>
                <a:cubicBezTo>
                  <a:pt x="47" y="202"/>
                  <a:pt x="47" y="202"/>
                  <a:pt x="48" y="202"/>
                </a:cubicBezTo>
                <a:cubicBezTo>
                  <a:pt x="48" y="203"/>
                  <a:pt x="47" y="204"/>
                  <a:pt x="47" y="204"/>
                </a:cubicBezTo>
                <a:cubicBezTo>
                  <a:pt x="47" y="205"/>
                  <a:pt x="47" y="205"/>
                  <a:pt x="46" y="206"/>
                </a:cubicBezTo>
                <a:cubicBezTo>
                  <a:pt x="48" y="206"/>
                  <a:pt x="50" y="205"/>
                  <a:pt x="51" y="204"/>
                </a:cubicBezTo>
                <a:cubicBezTo>
                  <a:pt x="54" y="203"/>
                  <a:pt x="57" y="203"/>
                  <a:pt x="59" y="203"/>
                </a:cubicBezTo>
                <a:cubicBezTo>
                  <a:pt x="72" y="199"/>
                  <a:pt x="93" y="192"/>
                  <a:pt x="106" y="193"/>
                </a:cubicBezTo>
                <a:cubicBezTo>
                  <a:pt x="108" y="192"/>
                  <a:pt x="110" y="192"/>
                  <a:pt x="113" y="191"/>
                </a:cubicBezTo>
                <a:cubicBezTo>
                  <a:pt x="114" y="191"/>
                  <a:pt x="115" y="191"/>
                  <a:pt x="117" y="191"/>
                </a:cubicBezTo>
                <a:cubicBezTo>
                  <a:pt x="119" y="192"/>
                  <a:pt x="122" y="193"/>
                  <a:pt x="124" y="194"/>
                </a:cubicBezTo>
                <a:cubicBezTo>
                  <a:pt x="126" y="194"/>
                  <a:pt x="127" y="195"/>
                  <a:pt x="128" y="196"/>
                </a:cubicBezTo>
                <a:cubicBezTo>
                  <a:pt x="128" y="196"/>
                  <a:pt x="128" y="197"/>
                  <a:pt x="128" y="197"/>
                </a:cubicBezTo>
                <a:cubicBezTo>
                  <a:pt x="128" y="197"/>
                  <a:pt x="127" y="198"/>
                  <a:pt x="127" y="198"/>
                </a:cubicBezTo>
                <a:cubicBezTo>
                  <a:pt x="126" y="198"/>
                  <a:pt x="125" y="198"/>
                  <a:pt x="123" y="198"/>
                </a:cubicBezTo>
                <a:cubicBezTo>
                  <a:pt x="123" y="198"/>
                  <a:pt x="122" y="198"/>
                  <a:pt x="122" y="199"/>
                </a:cubicBezTo>
                <a:cubicBezTo>
                  <a:pt x="125" y="199"/>
                  <a:pt x="127" y="199"/>
                  <a:pt x="130" y="200"/>
                </a:cubicBezTo>
                <a:cubicBezTo>
                  <a:pt x="130" y="200"/>
                  <a:pt x="131" y="200"/>
                  <a:pt x="132" y="200"/>
                </a:cubicBezTo>
                <a:cubicBezTo>
                  <a:pt x="135" y="199"/>
                  <a:pt x="138" y="200"/>
                  <a:pt x="141" y="202"/>
                </a:cubicBezTo>
                <a:cubicBezTo>
                  <a:pt x="142" y="202"/>
                  <a:pt x="143" y="203"/>
                  <a:pt x="144" y="203"/>
                </a:cubicBezTo>
                <a:cubicBezTo>
                  <a:pt x="145" y="203"/>
                  <a:pt x="147" y="203"/>
                  <a:pt x="147" y="204"/>
                </a:cubicBezTo>
                <a:cubicBezTo>
                  <a:pt x="148" y="204"/>
                  <a:pt x="148" y="204"/>
                  <a:pt x="149" y="204"/>
                </a:cubicBezTo>
                <a:cubicBezTo>
                  <a:pt x="152" y="205"/>
                  <a:pt x="158" y="206"/>
                  <a:pt x="165" y="207"/>
                </a:cubicBezTo>
                <a:cubicBezTo>
                  <a:pt x="164" y="207"/>
                  <a:pt x="164" y="206"/>
                  <a:pt x="163" y="205"/>
                </a:cubicBezTo>
                <a:cubicBezTo>
                  <a:pt x="166" y="205"/>
                  <a:pt x="166" y="206"/>
                  <a:pt x="167" y="207"/>
                </a:cubicBezTo>
                <a:cubicBezTo>
                  <a:pt x="167" y="208"/>
                  <a:pt x="167" y="208"/>
                  <a:pt x="166" y="208"/>
                </a:cubicBezTo>
                <a:cubicBezTo>
                  <a:pt x="191" y="214"/>
                  <a:pt x="213" y="226"/>
                  <a:pt x="274" y="229"/>
                </a:cubicBezTo>
                <a:cubicBezTo>
                  <a:pt x="287" y="229"/>
                  <a:pt x="300" y="228"/>
                  <a:pt x="312" y="223"/>
                </a:cubicBezTo>
                <a:cubicBezTo>
                  <a:pt x="313" y="222"/>
                  <a:pt x="314" y="222"/>
                  <a:pt x="315" y="222"/>
                </a:cubicBezTo>
                <a:cubicBezTo>
                  <a:pt x="315" y="222"/>
                  <a:pt x="316" y="221"/>
                  <a:pt x="316" y="221"/>
                </a:cubicBezTo>
                <a:cubicBezTo>
                  <a:pt x="317" y="221"/>
                  <a:pt x="317" y="221"/>
                  <a:pt x="318" y="221"/>
                </a:cubicBezTo>
                <a:cubicBezTo>
                  <a:pt x="326" y="213"/>
                  <a:pt x="334" y="205"/>
                  <a:pt x="340" y="194"/>
                </a:cubicBezTo>
                <a:cubicBezTo>
                  <a:pt x="351" y="172"/>
                  <a:pt x="366" y="143"/>
                  <a:pt x="363" y="118"/>
                </a:cubicBezTo>
                <a:cubicBezTo>
                  <a:pt x="363" y="117"/>
                  <a:pt x="363" y="117"/>
                  <a:pt x="363" y="116"/>
                </a:cubicBezTo>
                <a:cubicBezTo>
                  <a:pt x="363" y="116"/>
                  <a:pt x="363" y="115"/>
                  <a:pt x="363" y="115"/>
                </a:cubicBezTo>
                <a:cubicBezTo>
                  <a:pt x="363" y="115"/>
                  <a:pt x="363" y="115"/>
                  <a:pt x="363" y="115"/>
                </a:cubicBezTo>
                <a:cubicBezTo>
                  <a:pt x="363" y="115"/>
                  <a:pt x="363" y="115"/>
                  <a:pt x="363" y="115"/>
                </a:cubicBezTo>
                <a:cubicBezTo>
                  <a:pt x="363" y="114"/>
                  <a:pt x="364" y="113"/>
                  <a:pt x="364" y="113"/>
                </a:cubicBezTo>
                <a:cubicBezTo>
                  <a:pt x="364" y="112"/>
                  <a:pt x="364" y="111"/>
                  <a:pt x="364" y="111"/>
                </a:cubicBezTo>
                <a:cubicBezTo>
                  <a:pt x="362" y="111"/>
                  <a:pt x="361" y="111"/>
                  <a:pt x="360" y="110"/>
                </a:cubicBezTo>
                <a:cubicBezTo>
                  <a:pt x="360" y="110"/>
                  <a:pt x="359" y="110"/>
                  <a:pt x="359" y="110"/>
                </a:cubicBezTo>
                <a:cubicBezTo>
                  <a:pt x="359" y="112"/>
                  <a:pt x="358" y="113"/>
                  <a:pt x="358" y="114"/>
                </a:cubicBezTo>
                <a:cubicBezTo>
                  <a:pt x="358" y="116"/>
                  <a:pt x="357" y="117"/>
                  <a:pt x="357" y="117"/>
                </a:cubicBezTo>
                <a:cubicBezTo>
                  <a:pt x="355" y="117"/>
                  <a:pt x="355" y="116"/>
                  <a:pt x="354" y="115"/>
                </a:cubicBezTo>
                <a:cubicBezTo>
                  <a:pt x="354" y="114"/>
                  <a:pt x="354" y="113"/>
                  <a:pt x="354" y="112"/>
                </a:cubicBezTo>
                <a:cubicBezTo>
                  <a:pt x="354" y="112"/>
                  <a:pt x="354" y="111"/>
                  <a:pt x="354" y="110"/>
                </a:cubicBezTo>
                <a:cubicBezTo>
                  <a:pt x="353" y="109"/>
                  <a:pt x="353" y="108"/>
                  <a:pt x="355" y="107"/>
                </a:cubicBezTo>
                <a:cubicBezTo>
                  <a:pt x="355" y="107"/>
                  <a:pt x="356" y="106"/>
                  <a:pt x="357" y="106"/>
                </a:cubicBezTo>
                <a:cubicBezTo>
                  <a:pt x="357" y="105"/>
                  <a:pt x="357" y="104"/>
                  <a:pt x="356" y="103"/>
                </a:cubicBezTo>
                <a:cubicBezTo>
                  <a:pt x="355" y="103"/>
                  <a:pt x="355" y="104"/>
                  <a:pt x="354" y="104"/>
                </a:cubicBezTo>
                <a:cubicBezTo>
                  <a:pt x="354" y="103"/>
                  <a:pt x="353" y="103"/>
                  <a:pt x="353" y="103"/>
                </a:cubicBezTo>
                <a:cubicBezTo>
                  <a:pt x="353" y="103"/>
                  <a:pt x="353" y="102"/>
                  <a:pt x="353" y="102"/>
                </a:cubicBezTo>
                <a:cubicBezTo>
                  <a:pt x="353" y="101"/>
                  <a:pt x="353" y="101"/>
                  <a:pt x="354" y="101"/>
                </a:cubicBezTo>
                <a:cubicBezTo>
                  <a:pt x="355" y="101"/>
                  <a:pt x="356" y="101"/>
                  <a:pt x="356" y="101"/>
                </a:cubicBezTo>
                <a:cubicBezTo>
                  <a:pt x="357" y="101"/>
                  <a:pt x="358" y="100"/>
                  <a:pt x="358" y="99"/>
                </a:cubicBezTo>
                <a:cubicBezTo>
                  <a:pt x="358" y="98"/>
                  <a:pt x="358" y="98"/>
                  <a:pt x="357" y="98"/>
                </a:cubicBezTo>
                <a:cubicBezTo>
                  <a:pt x="357" y="97"/>
                  <a:pt x="357" y="97"/>
                  <a:pt x="356" y="97"/>
                </a:cubicBezTo>
                <a:cubicBezTo>
                  <a:pt x="357" y="96"/>
                  <a:pt x="357" y="95"/>
                  <a:pt x="358" y="94"/>
                </a:cubicBezTo>
                <a:cubicBezTo>
                  <a:pt x="356" y="95"/>
                  <a:pt x="355" y="95"/>
                  <a:pt x="353" y="95"/>
                </a:cubicBezTo>
                <a:cubicBezTo>
                  <a:pt x="352" y="95"/>
                  <a:pt x="351" y="94"/>
                  <a:pt x="351" y="92"/>
                </a:cubicBezTo>
                <a:cubicBezTo>
                  <a:pt x="351" y="91"/>
                  <a:pt x="351" y="91"/>
                  <a:pt x="353" y="91"/>
                </a:cubicBezTo>
                <a:cubicBezTo>
                  <a:pt x="353" y="91"/>
                  <a:pt x="353" y="92"/>
                  <a:pt x="354" y="92"/>
                </a:cubicBezTo>
                <a:cubicBezTo>
                  <a:pt x="355" y="92"/>
                  <a:pt x="355" y="93"/>
                  <a:pt x="356" y="92"/>
                </a:cubicBezTo>
                <a:cubicBezTo>
                  <a:pt x="355" y="91"/>
                  <a:pt x="355" y="91"/>
                  <a:pt x="354" y="90"/>
                </a:cubicBezTo>
                <a:cubicBezTo>
                  <a:pt x="353" y="89"/>
                  <a:pt x="352" y="85"/>
                  <a:pt x="352" y="83"/>
                </a:cubicBezTo>
                <a:cubicBezTo>
                  <a:pt x="352" y="82"/>
                  <a:pt x="352" y="80"/>
                  <a:pt x="352" y="79"/>
                </a:cubicBezTo>
                <a:cubicBezTo>
                  <a:pt x="347" y="72"/>
                  <a:pt x="343" y="65"/>
                  <a:pt x="338" y="59"/>
                </a:cubicBezTo>
                <a:cubicBezTo>
                  <a:pt x="337" y="59"/>
                  <a:pt x="337" y="59"/>
                  <a:pt x="337" y="58"/>
                </a:cubicBezTo>
                <a:cubicBezTo>
                  <a:pt x="337" y="58"/>
                  <a:pt x="337" y="57"/>
                  <a:pt x="337" y="57"/>
                </a:cubicBezTo>
                <a:cubicBezTo>
                  <a:pt x="336" y="55"/>
                  <a:pt x="334" y="53"/>
                  <a:pt x="333" y="51"/>
                </a:cubicBezTo>
                <a:cubicBezTo>
                  <a:pt x="332" y="52"/>
                  <a:pt x="333" y="52"/>
                  <a:pt x="332" y="53"/>
                </a:cubicBezTo>
                <a:cubicBezTo>
                  <a:pt x="331" y="52"/>
                  <a:pt x="330" y="52"/>
                  <a:pt x="329" y="51"/>
                </a:cubicBezTo>
                <a:cubicBezTo>
                  <a:pt x="327" y="49"/>
                  <a:pt x="326" y="48"/>
                  <a:pt x="325" y="47"/>
                </a:cubicBezTo>
                <a:cubicBezTo>
                  <a:pt x="324" y="46"/>
                  <a:pt x="323" y="46"/>
                  <a:pt x="323" y="44"/>
                </a:cubicBezTo>
                <a:cubicBezTo>
                  <a:pt x="323" y="43"/>
                  <a:pt x="321" y="42"/>
                  <a:pt x="320" y="42"/>
                </a:cubicBezTo>
                <a:cubicBezTo>
                  <a:pt x="319" y="43"/>
                  <a:pt x="317" y="43"/>
                  <a:pt x="316" y="44"/>
                </a:cubicBezTo>
                <a:cubicBezTo>
                  <a:pt x="316" y="44"/>
                  <a:pt x="316" y="45"/>
                  <a:pt x="316" y="45"/>
                </a:cubicBezTo>
                <a:cubicBezTo>
                  <a:pt x="316" y="45"/>
                  <a:pt x="316" y="45"/>
                  <a:pt x="316" y="45"/>
                </a:cubicBezTo>
                <a:cubicBezTo>
                  <a:pt x="316" y="45"/>
                  <a:pt x="316" y="45"/>
                  <a:pt x="316" y="45"/>
                </a:cubicBezTo>
                <a:cubicBezTo>
                  <a:pt x="316" y="45"/>
                  <a:pt x="316" y="45"/>
                  <a:pt x="316" y="46"/>
                </a:cubicBezTo>
                <a:cubicBezTo>
                  <a:pt x="316" y="45"/>
                  <a:pt x="316" y="45"/>
                  <a:pt x="316" y="45"/>
                </a:cubicBezTo>
                <a:cubicBezTo>
                  <a:pt x="314" y="45"/>
                  <a:pt x="313" y="44"/>
                  <a:pt x="311" y="44"/>
                </a:cubicBezTo>
                <a:cubicBezTo>
                  <a:pt x="311" y="44"/>
                  <a:pt x="311" y="44"/>
                  <a:pt x="310" y="44"/>
                </a:cubicBezTo>
                <a:cubicBezTo>
                  <a:pt x="311" y="43"/>
                  <a:pt x="313" y="43"/>
                  <a:pt x="313" y="42"/>
                </a:cubicBezTo>
                <a:cubicBezTo>
                  <a:pt x="310" y="40"/>
                  <a:pt x="308" y="38"/>
                  <a:pt x="305" y="37"/>
                </a:cubicBezTo>
                <a:cubicBezTo>
                  <a:pt x="304" y="36"/>
                  <a:pt x="303" y="36"/>
                  <a:pt x="302" y="36"/>
                </a:cubicBezTo>
                <a:cubicBezTo>
                  <a:pt x="301" y="35"/>
                  <a:pt x="300" y="35"/>
                  <a:pt x="299" y="35"/>
                </a:cubicBezTo>
                <a:cubicBezTo>
                  <a:pt x="299" y="33"/>
                  <a:pt x="298" y="32"/>
                  <a:pt x="298" y="31"/>
                </a:cubicBezTo>
                <a:cubicBezTo>
                  <a:pt x="298" y="31"/>
                  <a:pt x="298" y="30"/>
                  <a:pt x="299" y="29"/>
                </a:cubicBezTo>
                <a:cubicBezTo>
                  <a:pt x="300" y="30"/>
                  <a:pt x="301" y="30"/>
                  <a:pt x="303" y="31"/>
                </a:cubicBezTo>
                <a:cubicBezTo>
                  <a:pt x="302" y="30"/>
                  <a:pt x="301" y="29"/>
                  <a:pt x="300" y="28"/>
                </a:cubicBezTo>
                <a:cubicBezTo>
                  <a:pt x="299" y="28"/>
                  <a:pt x="299" y="27"/>
                  <a:pt x="298" y="27"/>
                </a:cubicBezTo>
                <a:cubicBezTo>
                  <a:pt x="295" y="24"/>
                  <a:pt x="292" y="23"/>
                  <a:pt x="289" y="22"/>
                </a:cubicBezTo>
                <a:cubicBezTo>
                  <a:pt x="286" y="21"/>
                  <a:pt x="284" y="20"/>
                  <a:pt x="281" y="21"/>
                </a:cubicBezTo>
                <a:cubicBezTo>
                  <a:pt x="281" y="20"/>
                  <a:pt x="281" y="20"/>
                  <a:pt x="281" y="19"/>
                </a:cubicBezTo>
                <a:cubicBezTo>
                  <a:pt x="278" y="19"/>
                  <a:pt x="276" y="18"/>
                  <a:pt x="274" y="18"/>
                </a:cubicBezTo>
                <a:cubicBezTo>
                  <a:pt x="271" y="17"/>
                  <a:pt x="268" y="17"/>
                  <a:pt x="265" y="16"/>
                </a:cubicBezTo>
                <a:cubicBezTo>
                  <a:pt x="263" y="15"/>
                  <a:pt x="262" y="14"/>
                  <a:pt x="260" y="15"/>
                </a:cubicBezTo>
                <a:cubicBezTo>
                  <a:pt x="258" y="16"/>
                  <a:pt x="256" y="15"/>
                  <a:pt x="255" y="15"/>
                </a:cubicBezTo>
                <a:cubicBezTo>
                  <a:pt x="255" y="14"/>
                  <a:pt x="255" y="14"/>
                  <a:pt x="256" y="13"/>
                </a:cubicBezTo>
                <a:cubicBezTo>
                  <a:pt x="255" y="13"/>
                  <a:pt x="255" y="13"/>
                  <a:pt x="255" y="13"/>
                </a:cubicBezTo>
                <a:cubicBezTo>
                  <a:pt x="255" y="13"/>
                  <a:pt x="254" y="13"/>
                  <a:pt x="254" y="13"/>
                </a:cubicBezTo>
                <a:cubicBezTo>
                  <a:pt x="253" y="14"/>
                  <a:pt x="251" y="14"/>
                  <a:pt x="249" y="15"/>
                </a:cubicBezTo>
                <a:cubicBezTo>
                  <a:pt x="247" y="16"/>
                  <a:pt x="245" y="16"/>
                  <a:pt x="243" y="15"/>
                </a:cubicBezTo>
                <a:cubicBezTo>
                  <a:pt x="240" y="14"/>
                  <a:pt x="237" y="14"/>
                  <a:pt x="234" y="13"/>
                </a:cubicBezTo>
                <a:cubicBezTo>
                  <a:pt x="232" y="13"/>
                  <a:pt x="230" y="12"/>
                  <a:pt x="227" y="12"/>
                </a:cubicBezTo>
                <a:cubicBezTo>
                  <a:pt x="227" y="12"/>
                  <a:pt x="226" y="11"/>
                  <a:pt x="225" y="11"/>
                </a:cubicBezTo>
                <a:cubicBezTo>
                  <a:pt x="224" y="9"/>
                  <a:pt x="224" y="9"/>
                  <a:pt x="223" y="11"/>
                </a:cubicBezTo>
                <a:cubicBezTo>
                  <a:pt x="223" y="12"/>
                  <a:pt x="222" y="12"/>
                  <a:pt x="221" y="12"/>
                </a:cubicBezTo>
                <a:cubicBezTo>
                  <a:pt x="221" y="12"/>
                  <a:pt x="220" y="12"/>
                  <a:pt x="220" y="12"/>
                </a:cubicBezTo>
                <a:cubicBezTo>
                  <a:pt x="219" y="11"/>
                  <a:pt x="219" y="11"/>
                  <a:pt x="219" y="10"/>
                </a:cubicBezTo>
                <a:cubicBezTo>
                  <a:pt x="214" y="11"/>
                  <a:pt x="209" y="11"/>
                  <a:pt x="204" y="11"/>
                </a:cubicBezTo>
                <a:cubicBezTo>
                  <a:pt x="204" y="12"/>
                  <a:pt x="204" y="12"/>
                  <a:pt x="204" y="12"/>
                </a:cubicBezTo>
                <a:cubicBezTo>
                  <a:pt x="203" y="13"/>
                  <a:pt x="202" y="13"/>
                  <a:pt x="202" y="13"/>
                </a:cubicBezTo>
                <a:cubicBezTo>
                  <a:pt x="201" y="13"/>
                  <a:pt x="201" y="12"/>
                  <a:pt x="200" y="12"/>
                </a:cubicBezTo>
                <a:cubicBezTo>
                  <a:pt x="197" y="13"/>
                  <a:pt x="197" y="13"/>
                  <a:pt x="195" y="12"/>
                </a:cubicBezTo>
                <a:cubicBezTo>
                  <a:pt x="195" y="12"/>
                  <a:pt x="195" y="12"/>
                  <a:pt x="196" y="11"/>
                </a:cubicBezTo>
                <a:cubicBezTo>
                  <a:pt x="194" y="11"/>
                  <a:pt x="193" y="11"/>
                  <a:pt x="192" y="11"/>
                </a:cubicBezTo>
                <a:cubicBezTo>
                  <a:pt x="192" y="11"/>
                  <a:pt x="192" y="12"/>
                  <a:pt x="192" y="12"/>
                </a:cubicBezTo>
                <a:cubicBezTo>
                  <a:pt x="191" y="12"/>
                  <a:pt x="191" y="12"/>
                  <a:pt x="191" y="12"/>
                </a:cubicBezTo>
                <a:cubicBezTo>
                  <a:pt x="191" y="12"/>
                  <a:pt x="191" y="12"/>
                  <a:pt x="191" y="12"/>
                </a:cubicBezTo>
                <a:cubicBezTo>
                  <a:pt x="191" y="12"/>
                  <a:pt x="191" y="12"/>
                  <a:pt x="191" y="12"/>
                </a:cubicBezTo>
                <a:cubicBezTo>
                  <a:pt x="189" y="11"/>
                  <a:pt x="187" y="12"/>
                  <a:pt x="185" y="11"/>
                </a:cubicBezTo>
                <a:cubicBezTo>
                  <a:pt x="178" y="11"/>
                  <a:pt x="118" y="18"/>
                  <a:pt x="113" y="18"/>
                </a:cubicBezTo>
                <a:cubicBezTo>
                  <a:pt x="112" y="18"/>
                  <a:pt x="112" y="18"/>
                  <a:pt x="111" y="18"/>
                </a:cubicBezTo>
                <a:cubicBezTo>
                  <a:pt x="111" y="18"/>
                  <a:pt x="111" y="19"/>
                  <a:pt x="111" y="20"/>
                </a:cubicBezTo>
                <a:cubicBezTo>
                  <a:pt x="112" y="23"/>
                  <a:pt x="113" y="25"/>
                  <a:pt x="117" y="26"/>
                </a:cubicBezTo>
                <a:cubicBezTo>
                  <a:pt x="118" y="26"/>
                  <a:pt x="119" y="27"/>
                  <a:pt x="119" y="28"/>
                </a:cubicBezTo>
                <a:cubicBezTo>
                  <a:pt x="119" y="29"/>
                  <a:pt x="118" y="29"/>
                  <a:pt x="118" y="30"/>
                </a:cubicBezTo>
                <a:cubicBezTo>
                  <a:pt x="117" y="30"/>
                  <a:pt x="116" y="30"/>
                  <a:pt x="115" y="30"/>
                </a:cubicBezTo>
                <a:cubicBezTo>
                  <a:pt x="113" y="31"/>
                  <a:pt x="113" y="33"/>
                  <a:pt x="114" y="34"/>
                </a:cubicBezTo>
                <a:cubicBezTo>
                  <a:pt x="115" y="34"/>
                  <a:pt x="116" y="35"/>
                  <a:pt x="117" y="35"/>
                </a:cubicBezTo>
                <a:cubicBezTo>
                  <a:pt x="119" y="35"/>
                  <a:pt x="121" y="36"/>
                  <a:pt x="123" y="37"/>
                </a:cubicBezTo>
                <a:cubicBezTo>
                  <a:pt x="126" y="37"/>
                  <a:pt x="128" y="39"/>
                  <a:pt x="131" y="41"/>
                </a:cubicBezTo>
                <a:cubicBezTo>
                  <a:pt x="128" y="42"/>
                  <a:pt x="127" y="43"/>
                  <a:pt x="126" y="44"/>
                </a:cubicBezTo>
                <a:cubicBezTo>
                  <a:pt x="126" y="45"/>
                  <a:pt x="125" y="45"/>
                  <a:pt x="124" y="45"/>
                </a:cubicBezTo>
                <a:cubicBezTo>
                  <a:pt x="123" y="45"/>
                  <a:pt x="122" y="45"/>
                  <a:pt x="121" y="45"/>
                </a:cubicBezTo>
                <a:cubicBezTo>
                  <a:pt x="120" y="44"/>
                  <a:pt x="119" y="44"/>
                  <a:pt x="117" y="44"/>
                </a:cubicBezTo>
                <a:cubicBezTo>
                  <a:pt x="117" y="44"/>
                  <a:pt x="117" y="44"/>
                  <a:pt x="116" y="44"/>
                </a:cubicBezTo>
                <a:cubicBezTo>
                  <a:pt x="117" y="45"/>
                  <a:pt x="118" y="45"/>
                  <a:pt x="119" y="46"/>
                </a:cubicBezTo>
                <a:cubicBezTo>
                  <a:pt x="120" y="46"/>
                  <a:pt x="121" y="46"/>
                  <a:pt x="122" y="47"/>
                </a:cubicBezTo>
                <a:cubicBezTo>
                  <a:pt x="124" y="48"/>
                  <a:pt x="126" y="49"/>
                  <a:pt x="128" y="49"/>
                </a:cubicBezTo>
                <a:cubicBezTo>
                  <a:pt x="131" y="49"/>
                  <a:pt x="133" y="50"/>
                  <a:pt x="135" y="51"/>
                </a:cubicBezTo>
                <a:cubicBezTo>
                  <a:pt x="135" y="51"/>
                  <a:pt x="135" y="52"/>
                  <a:pt x="136" y="52"/>
                </a:cubicBezTo>
                <a:cubicBezTo>
                  <a:pt x="135" y="52"/>
                  <a:pt x="134" y="52"/>
                  <a:pt x="134" y="53"/>
                </a:cubicBezTo>
                <a:cubicBezTo>
                  <a:pt x="135" y="53"/>
                  <a:pt x="136" y="54"/>
                  <a:pt x="137" y="54"/>
                </a:cubicBezTo>
                <a:cubicBezTo>
                  <a:pt x="139" y="55"/>
                  <a:pt x="142" y="55"/>
                  <a:pt x="144" y="55"/>
                </a:cubicBezTo>
                <a:cubicBezTo>
                  <a:pt x="146" y="56"/>
                  <a:pt x="147" y="56"/>
                  <a:pt x="148" y="56"/>
                </a:cubicBezTo>
                <a:cubicBezTo>
                  <a:pt x="149" y="57"/>
                  <a:pt x="150" y="57"/>
                  <a:pt x="151" y="57"/>
                </a:cubicBezTo>
                <a:cubicBezTo>
                  <a:pt x="154" y="56"/>
                  <a:pt x="157" y="57"/>
                  <a:pt x="160" y="58"/>
                </a:cubicBezTo>
                <a:cubicBezTo>
                  <a:pt x="161" y="59"/>
                  <a:pt x="162" y="59"/>
                  <a:pt x="163" y="59"/>
                </a:cubicBezTo>
                <a:cubicBezTo>
                  <a:pt x="169" y="60"/>
                  <a:pt x="175" y="61"/>
                  <a:pt x="181" y="63"/>
                </a:cubicBezTo>
                <a:cubicBezTo>
                  <a:pt x="182" y="63"/>
                  <a:pt x="183" y="63"/>
                  <a:pt x="183" y="63"/>
                </a:cubicBezTo>
                <a:cubicBezTo>
                  <a:pt x="184" y="64"/>
                  <a:pt x="185" y="64"/>
                  <a:pt x="186" y="65"/>
                </a:cubicBezTo>
                <a:cubicBezTo>
                  <a:pt x="186" y="65"/>
                  <a:pt x="186" y="65"/>
                  <a:pt x="186" y="65"/>
                </a:cubicBezTo>
                <a:cubicBezTo>
                  <a:pt x="189" y="63"/>
                  <a:pt x="191" y="65"/>
                  <a:pt x="194" y="65"/>
                </a:cubicBezTo>
                <a:cubicBezTo>
                  <a:pt x="194" y="66"/>
                  <a:pt x="194" y="66"/>
                  <a:pt x="195" y="66"/>
                </a:cubicBezTo>
                <a:cubicBezTo>
                  <a:pt x="195" y="67"/>
                  <a:pt x="195" y="67"/>
                  <a:pt x="195" y="68"/>
                </a:cubicBezTo>
                <a:cubicBezTo>
                  <a:pt x="196" y="69"/>
                  <a:pt x="197" y="69"/>
                  <a:pt x="198" y="68"/>
                </a:cubicBezTo>
                <a:cubicBezTo>
                  <a:pt x="199" y="66"/>
                  <a:pt x="201" y="66"/>
                  <a:pt x="203" y="67"/>
                </a:cubicBezTo>
                <a:cubicBezTo>
                  <a:pt x="203" y="67"/>
                  <a:pt x="203" y="67"/>
                  <a:pt x="204" y="67"/>
                </a:cubicBezTo>
                <a:cubicBezTo>
                  <a:pt x="207" y="66"/>
                  <a:pt x="207" y="66"/>
                  <a:pt x="210" y="67"/>
                </a:cubicBezTo>
                <a:cubicBezTo>
                  <a:pt x="211" y="68"/>
                  <a:pt x="212" y="68"/>
                  <a:pt x="213" y="67"/>
                </a:cubicBezTo>
                <a:cubicBezTo>
                  <a:pt x="213" y="67"/>
                  <a:pt x="214" y="67"/>
                  <a:pt x="215" y="68"/>
                </a:cubicBezTo>
                <a:cubicBezTo>
                  <a:pt x="214" y="69"/>
                  <a:pt x="214" y="69"/>
                  <a:pt x="213" y="70"/>
                </a:cubicBezTo>
                <a:cubicBezTo>
                  <a:pt x="217" y="71"/>
                  <a:pt x="221" y="72"/>
                  <a:pt x="224" y="73"/>
                </a:cubicBezTo>
                <a:cubicBezTo>
                  <a:pt x="224" y="73"/>
                  <a:pt x="224" y="73"/>
                  <a:pt x="224" y="73"/>
                </a:cubicBezTo>
                <a:cubicBezTo>
                  <a:pt x="207" y="69"/>
                  <a:pt x="189" y="71"/>
                  <a:pt x="172" y="77"/>
                </a:cubicBezTo>
                <a:cubicBezTo>
                  <a:pt x="172" y="77"/>
                  <a:pt x="171" y="77"/>
                  <a:pt x="171" y="77"/>
                </a:cubicBezTo>
                <a:cubicBezTo>
                  <a:pt x="170" y="76"/>
                  <a:pt x="169" y="76"/>
                  <a:pt x="168" y="77"/>
                </a:cubicBezTo>
                <a:cubicBezTo>
                  <a:pt x="169" y="78"/>
                  <a:pt x="169" y="78"/>
                  <a:pt x="169" y="78"/>
                </a:cubicBezTo>
                <a:cubicBezTo>
                  <a:pt x="168" y="79"/>
                  <a:pt x="167" y="79"/>
                  <a:pt x="165" y="80"/>
                </a:cubicBezTo>
                <a:cubicBezTo>
                  <a:pt x="165" y="80"/>
                  <a:pt x="165" y="79"/>
                  <a:pt x="164" y="79"/>
                </a:cubicBezTo>
                <a:cubicBezTo>
                  <a:pt x="163" y="80"/>
                  <a:pt x="163" y="81"/>
                  <a:pt x="161" y="81"/>
                </a:cubicBezTo>
                <a:cubicBezTo>
                  <a:pt x="160" y="80"/>
                  <a:pt x="160" y="81"/>
                  <a:pt x="159" y="81"/>
                </a:cubicBezTo>
                <a:cubicBezTo>
                  <a:pt x="157" y="82"/>
                  <a:pt x="155" y="83"/>
                  <a:pt x="153" y="83"/>
                </a:cubicBezTo>
                <a:cubicBezTo>
                  <a:pt x="152" y="84"/>
                  <a:pt x="151" y="85"/>
                  <a:pt x="150" y="86"/>
                </a:cubicBezTo>
                <a:cubicBezTo>
                  <a:pt x="149" y="87"/>
                  <a:pt x="147" y="88"/>
                  <a:pt x="144" y="89"/>
                </a:cubicBezTo>
                <a:cubicBezTo>
                  <a:pt x="141" y="90"/>
                  <a:pt x="137" y="91"/>
                  <a:pt x="134" y="92"/>
                </a:cubicBezTo>
                <a:cubicBezTo>
                  <a:pt x="130" y="94"/>
                  <a:pt x="127" y="95"/>
                  <a:pt x="124" y="99"/>
                </a:cubicBezTo>
                <a:cubicBezTo>
                  <a:pt x="122" y="101"/>
                  <a:pt x="120" y="102"/>
                  <a:pt x="118" y="103"/>
                </a:cubicBezTo>
                <a:cubicBezTo>
                  <a:pt x="115" y="104"/>
                  <a:pt x="113" y="106"/>
                  <a:pt x="111" y="108"/>
                </a:cubicBezTo>
                <a:cubicBezTo>
                  <a:pt x="110" y="109"/>
                  <a:pt x="108" y="109"/>
                  <a:pt x="107" y="110"/>
                </a:cubicBezTo>
                <a:cubicBezTo>
                  <a:pt x="105" y="111"/>
                  <a:pt x="103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8" y="116"/>
                  <a:pt x="96" y="116"/>
                  <a:pt x="94" y="117"/>
                </a:cubicBezTo>
                <a:cubicBezTo>
                  <a:pt x="88" y="119"/>
                  <a:pt x="81" y="120"/>
                  <a:pt x="77" y="126"/>
                </a:cubicBezTo>
                <a:cubicBezTo>
                  <a:pt x="77" y="126"/>
                  <a:pt x="77" y="126"/>
                  <a:pt x="76" y="126"/>
                </a:cubicBezTo>
                <a:cubicBezTo>
                  <a:pt x="76" y="126"/>
                  <a:pt x="76" y="126"/>
                  <a:pt x="76" y="127"/>
                </a:cubicBezTo>
                <a:cubicBezTo>
                  <a:pt x="76" y="128"/>
                  <a:pt x="77" y="128"/>
                  <a:pt x="77" y="129"/>
                </a:cubicBezTo>
                <a:cubicBezTo>
                  <a:pt x="77" y="129"/>
                  <a:pt x="77" y="130"/>
                  <a:pt x="77" y="130"/>
                </a:cubicBezTo>
                <a:cubicBezTo>
                  <a:pt x="73" y="133"/>
                  <a:pt x="70" y="135"/>
                  <a:pt x="67" y="139"/>
                </a:cubicBezTo>
                <a:cubicBezTo>
                  <a:pt x="66" y="139"/>
                  <a:pt x="66" y="140"/>
                  <a:pt x="65" y="140"/>
                </a:cubicBezTo>
                <a:cubicBezTo>
                  <a:pt x="62" y="141"/>
                  <a:pt x="59" y="144"/>
                  <a:pt x="57" y="146"/>
                </a:cubicBezTo>
                <a:cubicBezTo>
                  <a:pt x="55" y="149"/>
                  <a:pt x="52" y="151"/>
                  <a:pt x="49" y="153"/>
                </a:cubicBezTo>
                <a:cubicBezTo>
                  <a:pt x="48" y="154"/>
                  <a:pt x="46" y="155"/>
                  <a:pt x="45" y="155"/>
                </a:cubicBezTo>
                <a:cubicBezTo>
                  <a:pt x="42" y="157"/>
                  <a:pt x="39" y="159"/>
                  <a:pt x="35" y="161"/>
                </a:cubicBezTo>
                <a:cubicBezTo>
                  <a:pt x="30" y="164"/>
                  <a:pt x="25" y="168"/>
                  <a:pt x="19" y="171"/>
                </a:cubicBezTo>
                <a:cubicBezTo>
                  <a:pt x="19" y="172"/>
                  <a:pt x="18" y="173"/>
                  <a:pt x="18" y="174"/>
                </a:cubicBezTo>
                <a:cubicBezTo>
                  <a:pt x="19" y="174"/>
                  <a:pt x="19" y="173"/>
                  <a:pt x="20" y="173"/>
                </a:cubicBezTo>
                <a:cubicBezTo>
                  <a:pt x="23" y="170"/>
                  <a:pt x="27" y="168"/>
                  <a:pt x="31" y="166"/>
                </a:cubicBezTo>
                <a:cubicBezTo>
                  <a:pt x="32" y="166"/>
                  <a:pt x="33" y="165"/>
                  <a:pt x="35" y="164"/>
                </a:cubicBezTo>
                <a:cubicBezTo>
                  <a:pt x="37" y="162"/>
                  <a:pt x="40" y="160"/>
                  <a:pt x="43" y="159"/>
                </a:cubicBezTo>
                <a:cubicBezTo>
                  <a:pt x="43" y="159"/>
                  <a:pt x="43" y="159"/>
                  <a:pt x="43" y="160"/>
                </a:cubicBezTo>
                <a:cubicBezTo>
                  <a:pt x="43" y="160"/>
                  <a:pt x="42" y="161"/>
                  <a:pt x="42" y="161"/>
                </a:cubicBezTo>
                <a:cubicBezTo>
                  <a:pt x="43" y="162"/>
                  <a:pt x="43" y="162"/>
                  <a:pt x="44" y="163"/>
                </a:cubicBezTo>
                <a:cubicBezTo>
                  <a:pt x="42" y="166"/>
                  <a:pt x="40" y="169"/>
                  <a:pt x="38" y="172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6" y="173"/>
                  <a:pt x="35" y="174"/>
                  <a:pt x="35" y="175"/>
                </a:cubicBezTo>
                <a:cubicBezTo>
                  <a:pt x="34" y="176"/>
                  <a:pt x="34" y="176"/>
                  <a:pt x="33" y="177"/>
                </a:cubicBezTo>
                <a:cubicBezTo>
                  <a:pt x="31" y="178"/>
                  <a:pt x="29" y="179"/>
                  <a:pt x="28" y="180"/>
                </a:cubicBezTo>
                <a:cubicBezTo>
                  <a:pt x="25" y="182"/>
                  <a:pt x="23" y="184"/>
                  <a:pt x="21" y="186"/>
                </a:cubicBezTo>
                <a:cubicBezTo>
                  <a:pt x="19" y="189"/>
                  <a:pt x="18" y="190"/>
                  <a:pt x="15" y="192"/>
                </a:cubicBezTo>
                <a:cubicBezTo>
                  <a:pt x="14" y="192"/>
                  <a:pt x="14" y="193"/>
                  <a:pt x="13" y="193"/>
                </a:cubicBezTo>
                <a:cubicBezTo>
                  <a:pt x="9" y="197"/>
                  <a:pt x="6" y="201"/>
                  <a:pt x="2" y="204"/>
                </a:cubicBezTo>
                <a:cubicBezTo>
                  <a:pt x="1" y="204"/>
                  <a:pt x="1" y="205"/>
                  <a:pt x="2" y="206"/>
                </a:cubicBezTo>
                <a:cubicBezTo>
                  <a:pt x="4" y="206"/>
                  <a:pt x="5" y="205"/>
                  <a:pt x="7" y="204"/>
                </a:cubicBezTo>
                <a:cubicBezTo>
                  <a:pt x="9" y="201"/>
                  <a:pt x="12" y="198"/>
                  <a:pt x="16" y="197"/>
                </a:cubicBezTo>
                <a:cubicBezTo>
                  <a:pt x="20" y="195"/>
                  <a:pt x="24" y="193"/>
                  <a:pt x="28" y="191"/>
                </a:cubicBezTo>
                <a:cubicBezTo>
                  <a:pt x="28" y="190"/>
                  <a:pt x="29" y="190"/>
                  <a:pt x="30" y="189"/>
                </a:cubicBezTo>
                <a:cubicBezTo>
                  <a:pt x="31" y="189"/>
                  <a:pt x="31" y="189"/>
                  <a:pt x="32" y="190"/>
                </a:cubicBezTo>
                <a:cubicBezTo>
                  <a:pt x="32" y="190"/>
                  <a:pt x="32" y="191"/>
                  <a:pt x="32" y="192"/>
                </a:cubicBezTo>
                <a:cubicBezTo>
                  <a:pt x="31" y="193"/>
                  <a:pt x="31" y="193"/>
                  <a:pt x="30" y="193"/>
                </a:cubicBezTo>
                <a:cubicBezTo>
                  <a:pt x="29" y="193"/>
                  <a:pt x="28" y="193"/>
                  <a:pt x="28" y="193"/>
                </a:cubicBezTo>
                <a:cubicBezTo>
                  <a:pt x="28" y="197"/>
                  <a:pt x="28" y="197"/>
                  <a:pt x="26" y="198"/>
                </a:cubicBezTo>
                <a:cubicBezTo>
                  <a:pt x="24" y="199"/>
                  <a:pt x="23" y="201"/>
                  <a:pt x="22" y="201"/>
                </a:cubicBezTo>
                <a:cubicBezTo>
                  <a:pt x="19" y="203"/>
                  <a:pt x="16" y="205"/>
                  <a:pt x="13" y="207"/>
                </a:cubicBezTo>
                <a:cubicBezTo>
                  <a:pt x="11" y="209"/>
                  <a:pt x="9" y="210"/>
                  <a:pt x="7" y="212"/>
                </a:cubicBezTo>
                <a:cubicBezTo>
                  <a:pt x="5" y="213"/>
                  <a:pt x="3" y="215"/>
                  <a:pt x="1" y="216"/>
                </a:cubicBezTo>
                <a:cubicBezTo>
                  <a:pt x="1" y="217"/>
                  <a:pt x="1" y="217"/>
                  <a:pt x="0" y="218"/>
                </a:cubicBezTo>
                <a:cubicBezTo>
                  <a:pt x="1" y="218"/>
                  <a:pt x="1" y="218"/>
                  <a:pt x="1" y="218"/>
                </a:cubicBezTo>
                <a:cubicBezTo>
                  <a:pt x="3" y="217"/>
                  <a:pt x="6" y="215"/>
                  <a:pt x="8" y="214"/>
                </a:cubicBezTo>
                <a:cubicBezTo>
                  <a:pt x="10" y="212"/>
                  <a:pt x="12" y="211"/>
                  <a:pt x="14" y="210"/>
                </a:cubicBezTo>
                <a:cubicBezTo>
                  <a:pt x="16" y="209"/>
                  <a:pt x="18" y="208"/>
                  <a:pt x="20" y="206"/>
                </a:cubicBezTo>
                <a:cubicBezTo>
                  <a:pt x="22" y="205"/>
                  <a:pt x="25" y="203"/>
                  <a:pt x="28" y="203"/>
                </a:cubicBezTo>
                <a:cubicBezTo>
                  <a:pt x="30" y="203"/>
                  <a:pt x="32" y="202"/>
                  <a:pt x="33" y="201"/>
                </a:cubicBezTo>
                <a:cubicBezTo>
                  <a:pt x="33" y="200"/>
                  <a:pt x="35" y="199"/>
                  <a:pt x="36" y="199"/>
                </a:cubicBezTo>
                <a:cubicBezTo>
                  <a:pt x="38" y="199"/>
                  <a:pt x="39" y="198"/>
                  <a:pt x="41" y="198"/>
                </a:cubicBezTo>
                <a:cubicBezTo>
                  <a:pt x="43" y="197"/>
                  <a:pt x="45" y="196"/>
                  <a:pt x="47" y="196"/>
                </a:cubicBezTo>
                <a:cubicBezTo>
                  <a:pt x="48" y="196"/>
                  <a:pt x="49" y="196"/>
                  <a:pt x="50" y="196"/>
                </a:cubicBezTo>
                <a:cubicBezTo>
                  <a:pt x="50" y="196"/>
                  <a:pt x="50" y="197"/>
                  <a:pt x="50" y="197"/>
                </a:cubicBezTo>
                <a:cubicBezTo>
                  <a:pt x="49" y="199"/>
                  <a:pt x="48" y="199"/>
                  <a:pt x="47" y="200"/>
                </a:cubicBezTo>
                <a:cubicBezTo>
                  <a:pt x="45" y="200"/>
                  <a:pt x="44" y="200"/>
                  <a:pt x="43" y="201"/>
                </a:cubicBezTo>
                <a:cubicBezTo>
                  <a:pt x="42" y="202"/>
                  <a:pt x="41" y="202"/>
                  <a:pt x="40" y="203"/>
                </a:cubicBezTo>
                <a:cubicBezTo>
                  <a:pt x="35" y="206"/>
                  <a:pt x="30" y="208"/>
                  <a:pt x="26" y="212"/>
                </a:cubicBezTo>
                <a:cubicBezTo>
                  <a:pt x="25" y="212"/>
                  <a:pt x="25" y="212"/>
                  <a:pt x="24" y="212"/>
                </a:cubicBezTo>
                <a:cubicBezTo>
                  <a:pt x="22" y="214"/>
                  <a:pt x="19" y="216"/>
                  <a:pt x="16" y="218"/>
                </a:cubicBezTo>
                <a:cubicBezTo>
                  <a:pt x="13" y="220"/>
                  <a:pt x="11" y="222"/>
                  <a:pt x="8" y="224"/>
                </a:cubicBezTo>
                <a:cubicBezTo>
                  <a:pt x="6" y="225"/>
                  <a:pt x="4" y="226"/>
                  <a:pt x="3" y="228"/>
                </a:cubicBezTo>
                <a:cubicBezTo>
                  <a:pt x="6" y="227"/>
                  <a:pt x="8" y="226"/>
                  <a:pt x="10" y="224"/>
                </a:cubicBezTo>
                <a:cubicBezTo>
                  <a:pt x="14" y="221"/>
                  <a:pt x="18" y="220"/>
                  <a:pt x="22" y="217"/>
                </a:cubicBezTo>
                <a:cubicBezTo>
                  <a:pt x="27" y="214"/>
                  <a:pt x="33" y="212"/>
                  <a:pt x="37" y="207"/>
                </a:cubicBezTo>
                <a:close/>
                <a:moveTo>
                  <a:pt x="222" y="58"/>
                </a:moveTo>
                <a:cubicBezTo>
                  <a:pt x="222" y="58"/>
                  <a:pt x="222" y="58"/>
                  <a:pt x="221" y="58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22" y="59"/>
                  <a:pt x="222" y="60"/>
                  <a:pt x="221" y="60"/>
                </a:cubicBezTo>
                <a:cubicBezTo>
                  <a:pt x="221" y="61"/>
                  <a:pt x="220" y="61"/>
                  <a:pt x="220" y="61"/>
                </a:cubicBezTo>
                <a:cubicBezTo>
                  <a:pt x="220" y="61"/>
                  <a:pt x="219" y="61"/>
                  <a:pt x="219" y="61"/>
                </a:cubicBezTo>
                <a:cubicBezTo>
                  <a:pt x="219" y="61"/>
                  <a:pt x="219" y="60"/>
                  <a:pt x="219" y="60"/>
                </a:cubicBezTo>
                <a:cubicBezTo>
                  <a:pt x="220" y="59"/>
                  <a:pt x="220" y="59"/>
                  <a:pt x="221" y="58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21" y="58"/>
                  <a:pt x="221" y="58"/>
                  <a:pt x="221" y="58"/>
                </a:cubicBezTo>
                <a:cubicBezTo>
                  <a:pt x="222" y="58"/>
                  <a:pt x="222" y="58"/>
                  <a:pt x="222" y="58"/>
                </a:cubicBezTo>
                <a:cubicBezTo>
                  <a:pt x="222" y="58"/>
                  <a:pt x="222" y="58"/>
                  <a:pt x="222" y="58"/>
                </a:cubicBezTo>
                <a:close/>
                <a:moveTo>
                  <a:pt x="224" y="60"/>
                </a:moveTo>
                <a:cubicBezTo>
                  <a:pt x="227" y="58"/>
                  <a:pt x="227" y="58"/>
                  <a:pt x="229" y="60"/>
                </a:cubicBezTo>
                <a:cubicBezTo>
                  <a:pt x="227" y="60"/>
                  <a:pt x="226" y="60"/>
                  <a:pt x="224" y="60"/>
                </a:cubicBezTo>
                <a:close/>
                <a:moveTo>
                  <a:pt x="221" y="13"/>
                </a:moveTo>
                <a:cubicBezTo>
                  <a:pt x="222" y="13"/>
                  <a:pt x="223" y="13"/>
                  <a:pt x="224" y="14"/>
                </a:cubicBezTo>
                <a:cubicBezTo>
                  <a:pt x="223" y="15"/>
                  <a:pt x="223" y="15"/>
                  <a:pt x="222" y="15"/>
                </a:cubicBezTo>
                <a:cubicBezTo>
                  <a:pt x="222" y="16"/>
                  <a:pt x="221" y="15"/>
                  <a:pt x="221" y="15"/>
                </a:cubicBezTo>
                <a:cubicBezTo>
                  <a:pt x="220" y="15"/>
                  <a:pt x="221" y="14"/>
                  <a:pt x="221" y="13"/>
                </a:cubicBezTo>
                <a:close/>
                <a:moveTo>
                  <a:pt x="174" y="12"/>
                </a:moveTo>
                <a:cubicBezTo>
                  <a:pt x="175" y="12"/>
                  <a:pt x="177" y="12"/>
                  <a:pt x="178" y="12"/>
                </a:cubicBezTo>
                <a:cubicBezTo>
                  <a:pt x="181" y="12"/>
                  <a:pt x="183" y="13"/>
                  <a:pt x="186" y="14"/>
                </a:cubicBezTo>
                <a:cubicBezTo>
                  <a:pt x="186" y="14"/>
                  <a:pt x="187" y="14"/>
                  <a:pt x="188" y="14"/>
                </a:cubicBezTo>
                <a:cubicBezTo>
                  <a:pt x="190" y="14"/>
                  <a:pt x="191" y="14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94" y="15"/>
                  <a:pt x="196" y="15"/>
                  <a:pt x="197" y="15"/>
                </a:cubicBezTo>
                <a:cubicBezTo>
                  <a:pt x="195" y="16"/>
                  <a:pt x="194" y="16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191" y="18"/>
                  <a:pt x="188" y="18"/>
                  <a:pt x="185" y="17"/>
                </a:cubicBezTo>
                <a:cubicBezTo>
                  <a:pt x="184" y="17"/>
                  <a:pt x="184" y="16"/>
                  <a:pt x="183" y="16"/>
                </a:cubicBezTo>
                <a:cubicBezTo>
                  <a:pt x="182" y="15"/>
                  <a:pt x="182" y="15"/>
                  <a:pt x="181" y="15"/>
                </a:cubicBezTo>
                <a:cubicBezTo>
                  <a:pt x="178" y="14"/>
                  <a:pt x="176" y="14"/>
                  <a:pt x="174" y="14"/>
                </a:cubicBezTo>
                <a:cubicBezTo>
                  <a:pt x="173" y="14"/>
                  <a:pt x="173" y="14"/>
                  <a:pt x="173" y="14"/>
                </a:cubicBezTo>
                <a:cubicBezTo>
                  <a:pt x="173" y="13"/>
                  <a:pt x="173" y="12"/>
                  <a:pt x="174" y="12"/>
                </a:cubicBezTo>
                <a:close/>
                <a:moveTo>
                  <a:pt x="171" y="22"/>
                </a:moveTo>
                <a:cubicBezTo>
                  <a:pt x="171" y="22"/>
                  <a:pt x="171" y="22"/>
                  <a:pt x="171" y="22"/>
                </a:cubicBezTo>
                <a:cubicBezTo>
                  <a:pt x="172" y="22"/>
                  <a:pt x="173" y="22"/>
                  <a:pt x="174" y="23"/>
                </a:cubicBezTo>
                <a:cubicBezTo>
                  <a:pt x="173" y="24"/>
                  <a:pt x="172" y="24"/>
                  <a:pt x="171" y="23"/>
                </a:cubicBezTo>
                <a:cubicBezTo>
                  <a:pt x="171" y="23"/>
                  <a:pt x="171" y="23"/>
                  <a:pt x="171" y="22"/>
                </a:cubicBezTo>
                <a:close/>
                <a:moveTo>
                  <a:pt x="190" y="60"/>
                </a:moveTo>
                <a:cubicBezTo>
                  <a:pt x="190" y="60"/>
                  <a:pt x="189" y="59"/>
                  <a:pt x="189" y="59"/>
                </a:cubicBezTo>
                <a:cubicBezTo>
                  <a:pt x="189" y="58"/>
                  <a:pt x="190" y="58"/>
                  <a:pt x="190" y="58"/>
                </a:cubicBezTo>
                <a:cubicBezTo>
                  <a:pt x="191" y="58"/>
                  <a:pt x="191" y="58"/>
                  <a:pt x="191" y="59"/>
                </a:cubicBezTo>
                <a:cubicBezTo>
                  <a:pt x="191" y="59"/>
                  <a:pt x="190" y="60"/>
                  <a:pt x="190" y="60"/>
                </a:cubicBezTo>
                <a:close/>
                <a:moveTo>
                  <a:pt x="189" y="56"/>
                </a:moveTo>
                <a:cubicBezTo>
                  <a:pt x="188" y="56"/>
                  <a:pt x="188" y="56"/>
                  <a:pt x="187" y="57"/>
                </a:cubicBezTo>
                <a:cubicBezTo>
                  <a:pt x="186" y="59"/>
                  <a:pt x="184" y="59"/>
                  <a:pt x="182" y="59"/>
                </a:cubicBezTo>
                <a:cubicBezTo>
                  <a:pt x="180" y="59"/>
                  <a:pt x="177" y="59"/>
                  <a:pt x="175" y="58"/>
                </a:cubicBezTo>
                <a:cubicBezTo>
                  <a:pt x="174" y="58"/>
                  <a:pt x="173" y="57"/>
                  <a:pt x="172" y="56"/>
                </a:cubicBezTo>
                <a:cubicBezTo>
                  <a:pt x="170" y="55"/>
                  <a:pt x="171" y="54"/>
                  <a:pt x="170" y="53"/>
                </a:cubicBezTo>
                <a:cubicBezTo>
                  <a:pt x="169" y="53"/>
                  <a:pt x="167" y="53"/>
                  <a:pt x="166" y="53"/>
                </a:cubicBezTo>
                <a:cubicBezTo>
                  <a:pt x="166" y="54"/>
                  <a:pt x="166" y="54"/>
                  <a:pt x="166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7" y="55"/>
                  <a:pt x="168" y="54"/>
                  <a:pt x="168" y="55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7" y="56"/>
                  <a:pt x="166" y="56"/>
                  <a:pt x="166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6" y="55"/>
                  <a:pt x="166" y="55"/>
                  <a:pt x="166" y="55"/>
                </a:cubicBezTo>
                <a:cubicBezTo>
                  <a:pt x="164" y="55"/>
                  <a:pt x="164" y="55"/>
                  <a:pt x="164" y="55"/>
                </a:cubicBezTo>
                <a:cubicBezTo>
                  <a:pt x="163" y="54"/>
                  <a:pt x="163" y="54"/>
                  <a:pt x="162" y="53"/>
                </a:cubicBezTo>
                <a:cubicBezTo>
                  <a:pt x="160" y="53"/>
                  <a:pt x="158" y="54"/>
                  <a:pt x="157" y="52"/>
                </a:cubicBezTo>
                <a:cubicBezTo>
                  <a:pt x="157" y="52"/>
                  <a:pt x="158" y="51"/>
                  <a:pt x="159" y="51"/>
                </a:cubicBezTo>
                <a:cubicBezTo>
                  <a:pt x="155" y="50"/>
                  <a:pt x="152" y="50"/>
                  <a:pt x="150" y="52"/>
                </a:cubicBezTo>
                <a:cubicBezTo>
                  <a:pt x="149" y="51"/>
                  <a:pt x="149" y="51"/>
                  <a:pt x="149" y="50"/>
                </a:cubicBezTo>
                <a:cubicBezTo>
                  <a:pt x="148" y="50"/>
                  <a:pt x="148" y="50"/>
                  <a:pt x="148" y="49"/>
                </a:cubicBezTo>
                <a:cubicBezTo>
                  <a:pt x="146" y="49"/>
                  <a:pt x="143" y="50"/>
                  <a:pt x="142" y="47"/>
                </a:cubicBezTo>
                <a:cubicBezTo>
                  <a:pt x="138" y="48"/>
                  <a:pt x="138" y="48"/>
                  <a:pt x="134" y="47"/>
                </a:cubicBezTo>
                <a:cubicBezTo>
                  <a:pt x="135" y="46"/>
                  <a:pt x="136" y="45"/>
                  <a:pt x="137" y="45"/>
                </a:cubicBezTo>
                <a:cubicBezTo>
                  <a:pt x="137" y="43"/>
                  <a:pt x="134" y="44"/>
                  <a:pt x="134" y="42"/>
                </a:cubicBezTo>
                <a:cubicBezTo>
                  <a:pt x="134" y="42"/>
                  <a:pt x="135" y="42"/>
                  <a:pt x="135" y="42"/>
                </a:cubicBezTo>
                <a:cubicBezTo>
                  <a:pt x="138" y="42"/>
                  <a:pt x="140" y="42"/>
                  <a:pt x="142" y="42"/>
                </a:cubicBezTo>
                <a:cubicBezTo>
                  <a:pt x="145" y="43"/>
                  <a:pt x="147" y="42"/>
                  <a:pt x="148" y="40"/>
                </a:cubicBezTo>
                <a:cubicBezTo>
                  <a:pt x="147" y="40"/>
                  <a:pt x="147" y="39"/>
                  <a:pt x="146" y="39"/>
                </a:cubicBezTo>
                <a:cubicBezTo>
                  <a:pt x="145" y="39"/>
                  <a:pt x="143" y="39"/>
                  <a:pt x="141" y="39"/>
                </a:cubicBezTo>
                <a:cubicBezTo>
                  <a:pt x="138" y="39"/>
                  <a:pt x="136" y="38"/>
                  <a:pt x="134" y="37"/>
                </a:cubicBezTo>
                <a:cubicBezTo>
                  <a:pt x="133" y="37"/>
                  <a:pt x="133" y="36"/>
                  <a:pt x="132" y="36"/>
                </a:cubicBezTo>
                <a:cubicBezTo>
                  <a:pt x="129" y="36"/>
                  <a:pt x="127" y="34"/>
                  <a:pt x="123" y="34"/>
                </a:cubicBezTo>
                <a:cubicBezTo>
                  <a:pt x="122" y="33"/>
                  <a:pt x="122" y="32"/>
                  <a:pt x="121" y="32"/>
                </a:cubicBezTo>
                <a:cubicBezTo>
                  <a:pt x="122" y="29"/>
                  <a:pt x="122" y="29"/>
                  <a:pt x="124" y="29"/>
                </a:cubicBezTo>
                <a:cubicBezTo>
                  <a:pt x="127" y="29"/>
                  <a:pt x="129" y="29"/>
                  <a:pt x="132" y="30"/>
                </a:cubicBezTo>
                <a:cubicBezTo>
                  <a:pt x="133" y="30"/>
                  <a:pt x="135" y="30"/>
                  <a:pt x="136" y="30"/>
                </a:cubicBezTo>
                <a:cubicBezTo>
                  <a:pt x="138" y="31"/>
                  <a:pt x="140" y="32"/>
                  <a:pt x="142" y="32"/>
                </a:cubicBezTo>
                <a:cubicBezTo>
                  <a:pt x="143" y="32"/>
                  <a:pt x="144" y="32"/>
                  <a:pt x="145" y="33"/>
                </a:cubicBezTo>
                <a:cubicBezTo>
                  <a:pt x="147" y="34"/>
                  <a:pt x="149" y="34"/>
                  <a:pt x="151" y="34"/>
                </a:cubicBezTo>
                <a:cubicBezTo>
                  <a:pt x="152" y="33"/>
                  <a:pt x="153" y="33"/>
                  <a:pt x="154" y="33"/>
                </a:cubicBezTo>
                <a:cubicBezTo>
                  <a:pt x="158" y="32"/>
                  <a:pt x="163" y="33"/>
                  <a:pt x="167" y="34"/>
                </a:cubicBezTo>
                <a:cubicBezTo>
                  <a:pt x="168" y="34"/>
                  <a:pt x="168" y="35"/>
                  <a:pt x="168" y="35"/>
                </a:cubicBezTo>
                <a:cubicBezTo>
                  <a:pt x="167" y="37"/>
                  <a:pt x="167" y="37"/>
                  <a:pt x="166" y="36"/>
                </a:cubicBezTo>
                <a:cubicBezTo>
                  <a:pt x="163" y="35"/>
                  <a:pt x="161" y="34"/>
                  <a:pt x="158" y="35"/>
                </a:cubicBezTo>
                <a:cubicBezTo>
                  <a:pt x="157" y="35"/>
                  <a:pt x="155" y="36"/>
                  <a:pt x="153" y="36"/>
                </a:cubicBezTo>
                <a:cubicBezTo>
                  <a:pt x="151" y="36"/>
                  <a:pt x="148" y="36"/>
                  <a:pt x="146" y="35"/>
                </a:cubicBezTo>
                <a:cubicBezTo>
                  <a:pt x="144" y="34"/>
                  <a:pt x="141" y="34"/>
                  <a:pt x="139" y="35"/>
                </a:cubicBezTo>
                <a:cubicBezTo>
                  <a:pt x="138" y="35"/>
                  <a:pt x="137" y="35"/>
                  <a:pt x="136" y="35"/>
                </a:cubicBezTo>
                <a:cubicBezTo>
                  <a:pt x="137" y="35"/>
                  <a:pt x="137" y="35"/>
                  <a:pt x="137" y="35"/>
                </a:cubicBezTo>
                <a:cubicBezTo>
                  <a:pt x="139" y="36"/>
                  <a:pt x="141" y="36"/>
                  <a:pt x="143" y="37"/>
                </a:cubicBezTo>
                <a:cubicBezTo>
                  <a:pt x="145" y="37"/>
                  <a:pt x="147" y="38"/>
                  <a:pt x="149" y="38"/>
                </a:cubicBezTo>
                <a:cubicBezTo>
                  <a:pt x="150" y="38"/>
                  <a:pt x="151" y="38"/>
                  <a:pt x="151" y="39"/>
                </a:cubicBezTo>
                <a:cubicBezTo>
                  <a:pt x="153" y="39"/>
                  <a:pt x="155" y="39"/>
                  <a:pt x="157" y="39"/>
                </a:cubicBezTo>
                <a:cubicBezTo>
                  <a:pt x="159" y="38"/>
                  <a:pt x="161" y="39"/>
                  <a:pt x="163" y="40"/>
                </a:cubicBezTo>
                <a:cubicBezTo>
                  <a:pt x="163" y="41"/>
                  <a:pt x="164" y="41"/>
                  <a:pt x="165" y="41"/>
                </a:cubicBezTo>
                <a:cubicBezTo>
                  <a:pt x="171" y="42"/>
                  <a:pt x="176" y="43"/>
                  <a:pt x="182" y="44"/>
                </a:cubicBezTo>
                <a:cubicBezTo>
                  <a:pt x="182" y="44"/>
                  <a:pt x="183" y="44"/>
                  <a:pt x="183" y="44"/>
                </a:cubicBezTo>
                <a:cubicBezTo>
                  <a:pt x="185" y="43"/>
                  <a:pt x="187" y="44"/>
                  <a:pt x="189" y="45"/>
                </a:cubicBezTo>
                <a:cubicBezTo>
                  <a:pt x="191" y="46"/>
                  <a:pt x="193" y="46"/>
                  <a:pt x="196" y="46"/>
                </a:cubicBezTo>
                <a:cubicBezTo>
                  <a:pt x="197" y="46"/>
                  <a:pt x="198" y="46"/>
                  <a:pt x="199" y="46"/>
                </a:cubicBezTo>
                <a:cubicBezTo>
                  <a:pt x="199" y="46"/>
                  <a:pt x="200" y="47"/>
                  <a:pt x="201" y="47"/>
                </a:cubicBezTo>
                <a:cubicBezTo>
                  <a:pt x="198" y="49"/>
                  <a:pt x="197" y="48"/>
                  <a:pt x="195" y="48"/>
                </a:cubicBezTo>
                <a:cubicBezTo>
                  <a:pt x="193" y="48"/>
                  <a:pt x="191" y="48"/>
                  <a:pt x="190" y="48"/>
                </a:cubicBezTo>
                <a:cubicBezTo>
                  <a:pt x="188" y="49"/>
                  <a:pt x="186" y="49"/>
                  <a:pt x="185" y="51"/>
                </a:cubicBezTo>
                <a:cubicBezTo>
                  <a:pt x="185" y="51"/>
                  <a:pt x="186" y="51"/>
                  <a:pt x="186" y="51"/>
                </a:cubicBezTo>
                <a:cubicBezTo>
                  <a:pt x="189" y="51"/>
                  <a:pt x="192" y="51"/>
                  <a:pt x="195" y="53"/>
                </a:cubicBezTo>
                <a:cubicBezTo>
                  <a:pt x="196" y="53"/>
                  <a:pt x="197" y="53"/>
                  <a:pt x="199" y="53"/>
                </a:cubicBezTo>
                <a:cubicBezTo>
                  <a:pt x="199" y="53"/>
                  <a:pt x="200" y="53"/>
                  <a:pt x="200" y="54"/>
                </a:cubicBezTo>
                <a:cubicBezTo>
                  <a:pt x="200" y="54"/>
                  <a:pt x="199" y="55"/>
                  <a:pt x="199" y="55"/>
                </a:cubicBezTo>
                <a:cubicBezTo>
                  <a:pt x="198" y="55"/>
                  <a:pt x="197" y="55"/>
                  <a:pt x="196" y="55"/>
                </a:cubicBezTo>
                <a:cubicBezTo>
                  <a:pt x="194" y="55"/>
                  <a:pt x="192" y="55"/>
                  <a:pt x="189" y="56"/>
                </a:cubicBezTo>
                <a:close/>
                <a:moveTo>
                  <a:pt x="216" y="60"/>
                </a:moveTo>
                <a:cubicBezTo>
                  <a:pt x="216" y="60"/>
                  <a:pt x="215" y="60"/>
                  <a:pt x="214" y="60"/>
                </a:cubicBezTo>
                <a:cubicBezTo>
                  <a:pt x="213" y="61"/>
                  <a:pt x="212" y="61"/>
                  <a:pt x="211" y="60"/>
                </a:cubicBezTo>
                <a:cubicBezTo>
                  <a:pt x="210" y="60"/>
                  <a:pt x="208" y="60"/>
                  <a:pt x="207" y="62"/>
                </a:cubicBezTo>
                <a:cubicBezTo>
                  <a:pt x="206" y="63"/>
                  <a:pt x="204" y="63"/>
                  <a:pt x="202" y="62"/>
                </a:cubicBezTo>
                <a:cubicBezTo>
                  <a:pt x="201" y="62"/>
                  <a:pt x="201" y="62"/>
                  <a:pt x="201" y="61"/>
                </a:cubicBezTo>
                <a:cubicBezTo>
                  <a:pt x="201" y="60"/>
                  <a:pt x="200" y="60"/>
                  <a:pt x="199" y="60"/>
                </a:cubicBezTo>
                <a:cubicBezTo>
                  <a:pt x="198" y="59"/>
                  <a:pt x="197" y="61"/>
                  <a:pt x="195" y="60"/>
                </a:cubicBezTo>
                <a:cubicBezTo>
                  <a:pt x="197" y="59"/>
                  <a:pt x="199" y="59"/>
                  <a:pt x="201" y="59"/>
                </a:cubicBezTo>
                <a:cubicBezTo>
                  <a:pt x="205" y="59"/>
                  <a:pt x="209" y="58"/>
                  <a:pt x="213" y="57"/>
                </a:cubicBezTo>
                <a:cubicBezTo>
                  <a:pt x="214" y="57"/>
                  <a:pt x="216" y="57"/>
                  <a:pt x="217" y="57"/>
                </a:cubicBezTo>
                <a:cubicBezTo>
                  <a:pt x="217" y="58"/>
                  <a:pt x="217" y="59"/>
                  <a:pt x="216" y="60"/>
                </a:cubicBezTo>
                <a:close/>
                <a:moveTo>
                  <a:pt x="36" y="190"/>
                </a:moveTo>
                <a:cubicBezTo>
                  <a:pt x="35" y="189"/>
                  <a:pt x="35" y="189"/>
                  <a:pt x="35" y="188"/>
                </a:cubicBezTo>
                <a:cubicBezTo>
                  <a:pt x="36" y="187"/>
                  <a:pt x="38" y="186"/>
                  <a:pt x="40" y="186"/>
                </a:cubicBezTo>
                <a:cubicBezTo>
                  <a:pt x="39" y="188"/>
                  <a:pt x="37" y="189"/>
                  <a:pt x="36" y="190"/>
                </a:cubicBezTo>
                <a:close/>
                <a:moveTo>
                  <a:pt x="165" y="207"/>
                </a:moveTo>
                <a:cubicBezTo>
                  <a:pt x="165" y="207"/>
                  <a:pt x="166" y="208"/>
                  <a:pt x="166" y="208"/>
                </a:cubicBezTo>
                <a:cubicBezTo>
                  <a:pt x="166" y="208"/>
                  <a:pt x="165" y="208"/>
                  <a:pt x="165" y="207"/>
                </a:cubicBezTo>
                <a:close/>
                <a:moveTo>
                  <a:pt x="322" y="255"/>
                </a:moveTo>
                <a:cubicBezTo>
                  <a:pt x="321" y="256"/>
                  <a:pt x="321" y="258"/>
                  <a:pt x="321" y="259"/>
                </a:cubicBezTo>
                <a:cubicBezTo>
                  <a:pt x="321" y="260"/>
                  <a:pt x="320" y="261"/>
                  <a:pt x="319" y="261"/>
                </a:cubicBezTo>
                <a:cubicBezTo>
                  <a:pt x="319" y="261"/>
                  <a:pt x="318" y="261"/>
                  <a:pt x="318" y="261"/>
                </a:cubicBezTo>
                <a:cubicBezTo>
                  <a:pt x="317" y="261"/>
                  <a:pt x="317" y="260"/>
                  <a:pt x="317" y="260"/>
                </a:cubicBezTo>
                <a:cubicBezTo>
                  <a:pt x="317" y="259"/>
                  <a:pt x="317" y="259"/>
                  <a:pt x="318" y="259"/>
                </a:cubicBezTo>
                <a:cubicBezTo>
                  <a:pt x="320" y="255"/>
                  <a:pt x="321" y="250"/>
                  <a:pt x="321" y="246"/>
                </a:cubicBezTo>
                <a:cubicBezTo>
                  <a:pt x="322" y="244"/>
                  <a:pt x="322" y="242"/>
                  <a:pt x="323" y="241"/>
                </a:cubicBezTo>
                <a:cubicBezTo>
                  <a:pt x="323" y="241"/>
                  <a:pt x="323" y="240"/>
                  <a:pt x="324" y="240"/>
                </a:cubicBezTo>
                <a:cubicBezTo>
                  <a:pt x="325" y="239"/>
                  <a:pt x="326" y="238"/>
                  <a:pt x="326" y="236"/>
                </a:cubicBezTo>
                <a:cubicBezTo>
                  <a:pt x="326" y="233"/>
                  <a:pt x="326" y="230"/>
                  <a:pt x="325" y="228"/>
                </a:cubicBezTo>
                <a:cubicBezTo>
                  <a:pt x="325" y="228"/>
                  <a:pt x="325" y="227"/>
                  <a:pt x="324" y="227"/>
                </a:cubicBezTo>
                <a:cubicBezTo>
                  <a:pt x="323" y="227"/>
                  <a:pt x="323" y="227"/>
                  <a:pt x="323" y="228"/>
                </a:cubicBezTo>
                <a:cubicBezTo>
                  <a:pt x="323" y="229"/>
                  <a:pt x="322" y="229"/>
                  <a:pt x="322" y="229"/>
                </a:cubicBezTo>
                <a:cubicBezTo>
                  <a:pt x="320" y="228"/>
                  <a:pt x="321" y="227"/>
                  <a:pt x="321" y="226"/>
                </a:cubicBezTo>
                <a:cubicBezTo>
                  <a:pt x="322" y="225"/>
                  <a:pt x="323" y="220"/>
                  <a:pt x="325" y="221"/>
                </a:cubicBezTo>
                <a:cubicBezTo>
                  <a:pt x="327" y="222"/>
                  <a:pt x="328" y="224"/>
                  <a:pt x="328" y="226"/>
                </a:cubicBezTo>
                <a:cubicBezTo>
                  <a:pt x="328" y="229"/>
                  <a:pt x="329" y="232"/>
                  <a:pt x="329" y="236"/>
                </a:cubicBezTo>
                <a:cubicBezTo>
                  <a:pt x="329" y="237"/>
                  <a:pt x="330" y="237"/>
                  <a:pt x="330" y="238"/>
                </a:cubicBezTo>
                <a:cubicBezTo>
                  <a:pt x="331" y="237"/>
                  <a:pt x="332" y="236"/>
                  <a:pt x="333" y="235"/>
                </a:cubicBezTo>
                <a:cubicBezTo>
                  <a:pt x="333" y="237"/>
                  <a:pt x="334" y="237"/>
                  <a:pt x="334" y="239"/>
                </a:cubicBezTo>
                <a:cubicBezTo>
                  <a:pt x="331" y="240"/>
                  <a:pt x="331" y="240"/>
                  <a:pt x="331" y="240"/>
                </a:cubicBezTo>
                <a:cubicBezTo>
                  <a:pt x="329" y="244"/>
                  <a:pt x="328" y="249"/>
                  <a:pt x="327" y="253"/>
                </a:cubicBezTo>
                <a:cubicBezTo>
                  <a:pt x="326" y="253"/>
                  <a:pt x="326" y="253"/>
                  <a:pt x="325" y="252"/>
                </a:cubicBezTo>
                <a:cubicBezTo>
                  <a:pt x="325" y="252"/>
                  <a:pt x="324" y="251"/>
                  <a:pt x="324" y="251"/>
                </a:cubicBezTo>
                <a:cubicBezTo>
                  <a:pt x="322" y="252"/>
                  <a:pt x="322" y="253"/>
                  <a:pt x="322" y="255"/>
                </a:cubicBezTo>
                <a:close/>
                <a:moveTo>
                  <a:pt x="224" y="1"/>
                </a:moveTo>
                <a:cubicBezTo>
                  <a:pt x="224" y="1"/>
                  <a:pt x="224" y="1"/>
                  <a:pt x="224" y="1"/>
                </a:cubicBezTo>
                <a:cubicBezTo>
                  <a:pt x="224" y="0"/>
                  <a:pt x="224" y="0"/>
                  <a:pt x="224" y="0"/>
                </a:cubicBezTo>
                <a:lnTo>
                  <a:pt x="224" y="1"/>
                </a:lnTo>
                <a:close/>
                <a:moveTo>
                  <a:pt x="377" y="776"/>
                </a:moveTo>
                <a:cubicBezTo>
                  <a:pt x="373" y="773"/>
                  <a:pt x="369" y="770"/>
                  <a:pt x="365" y="766"/>
                </a:cubicBezTo>
                <a:cubicBezTo>
                  <a:pt x="365" y="765"/>
                  <a:pt x="364" y="765"/>
                  <a:pt x="364" y="764"/>
                </a:cubicBezTo>
                <a:cubicBezTo>
                  <a:pt x="362" y="762"/>
                  <a:pt x="360" y="760"/>
                  <a:pt x="357" y="759"/>
                </a:cubicBezTo>
                <a:cubicBezTo>
                  <a:pt x="357" y="759"/>
                  <a:pt x="356" y="759"/>
                  <a:pt x="356" y="759"/>
                </a:cubicBezTo>
                <a:cubicBezTo>
                  <a:pt x="355" y="758"/>
                  <a:pt x="355" y="757"/>
                  <a:pt x="354" y="757"/>
                </a:cubicBezTo>
                <a:cubicBezTo>
                  <a:pt x="353" y="756"/>
                  <a:pt x="352" y="755"/>
                  <a:pt x="350" y="754"/>
                </a:cubicBezTo>
                <a:cubicBezTo>
                  <a:pt x="350" y="754"/>
                  <a:pt x="349" y="755"/>
                  <a:pt x="348" y="756"/>
                </a:cubicBezTo>
                <a:cubicBezTo>
                  <a:pt x="347" y="756"/>
                  <a:pt x="347" y="756"/>
                  <a:pt x="347" y="756"/>
                </a:cubicBezTo>
                <a:cubicBezTo>
                  <a:pt x="345" y="753"/>
                  <a:pt x="343" y="751"/>
                  <a:pt x="343" y="748"/>
                </a:cubicBezTo>
                <a:cubicBezTo>
                  <a:pt x="342" y="745"/>
                  <a:pt x="340" y="743"/>
                  <a:pt x="338" y="741"/>
                </a:cubicBezTo>
                <a:cubicBezTo>
                  <a:pt x="337" y="739"/>
                  <a:pt x="336" y="739"/>
                  <a:pt x="335" y="738"/>
                </a:cubicBezTo>
                <a:cubicBezTo>
                  <a:pt x="333" y="735"/>
                  <a:pt x="330" y="733"/>
                  <a:pt x="326" y="733"/>
                </a:cubicBezTo>
                <a:cubicBezTo>
                  <a:pt x="326" y="733"/>
                  <a:pt x="325" y="733"/>
                  <a:pt x="325" y="732"/>
                </a:cubicBezTo>
                <a:cubicBezTo>
                  <a:pt x="323" y="732"/>
                  <a:pt x="321" y="732"/>
                  <a:pt x="319" y="732"/>
                </a:cubicBezTo>
                <a:cubicBezTo>
                  <a:pt x="318" y="733"/>
                  <a:pt x="317" y="733"/>
                  <a:pt x="316" y="734"/>
                </a:cubicBezTo>
                <a:cubicBezTo>
                  <a:pt x="316" y="734"/>
                  <a:pt x="315" y="734"/>
                  <a:pt x="315" y="734"/>
                </a:cubicBezTo>
                <a:cubicBezTo>
                  <a:pt x="312" y="734"/>
                  <a:pt x="309" y="734"/>
                  <a:pt x="306" y="733"/>
                </a:cubicBezTo>
                <a:cubicBezTo>
                  <a:pt x="306" y="733"/>
                  <a:pt x="305" y="734"/>
                  <a:pt x="305" y="734"/>
                </a:cubicBezTo>
                <a:cubicBezTo>
                  <a:pt x="305" y="734"/>
                  <a:pt x="305" y="735"/>
                  <a:pt x="305" y="735"/>
                </a:cubicBezTo>
                <a:cubicBezTo>
                  <a:pt x="306" y="736"/>
                  <a:pt x="307" y="736"/>
                  <a:pt x="308" y="737"/>
                </a:cubicBezTo>
                <a:cubicBezTo>
                  <a:pt x="306" y="738"/>
                  <a:pt x="304" y="739"/>
                  <a:pt x="302" y="739"/>
                </a:cubicBezTo>
                <a:cubicBezTo>
                  <a:pt x="300" y="740"/>
                  <a:pt x="298" y="740"/>
                  <a:pt x="296" y="740"/>
                </a:cubicBezTo>
                <a:cubicBezTo>
                  <a:pt x="295" y="739"/>
                  <a:pt x="295" y="738"/>
                  <a:pt x="295" y="737"/>
                </a:cubicBezTo>
                <a:cubicBezTo>
                  <a:pt x="293" y="737"/>
                  <a:pt x="291" y="738"/>
                  <a:pt x="291" y="740"/>
                </a:cubicBezTo>
                <a:cubicBezTo>
                  <a:pt x="291" y="741"/>
                  <a:pt x="290" y="742"/>
                  <a:pt x="288" y="742"/>
                </a:cubicBezTo>
                <a:cubicBezTo>
                  <a:pt x="287" y="743"/>
                  <a:pt x="285" y="743"/>
                  <a:pt x="284" y="742"/>
                </a:cubicBezTo>
                <a:cubicBezTo>
                  <a:pt x="283" y="742"/>
                  <a:pt x="282" y="741"/>
                  <a:pt x="281" y="740"/>
                </a:cubicBezTo>
                <a:cubicBezTo>
                  <a:pt x="279" y="742"/>
                  <a:pt x="276" y="742"/>
                  <a:pt x="276" y="746"/>
                </a:cubicBezTo>
                <a:cubicBezTo>
                  <a:pt x="278" y="747"/>
                  <a:pt x="279" y="746"/>
                  <a:pt x="281" y="746"/>
                </a:cubicBezTo>
                <a:cubicBezTo>
                  <a:pt x="282" y="746"/>
                  <a:pt x="283" y="746"/>
                  <a:pt x="284" y="746"/>
                </a:cubicBezTo>
                <a:cubicBezTo>
                  <a:pt x="284" y="746"/>
                  <a:pt x="285" y="747"/>
                  <a:pt x="285" y="748"/>
                </a:cubicBezTo>
                <a:cubicBezTo>
                  <a:pt x="285" y="748"/>
                  <a:pt x="285" y="749"/>
                  <a:pt x="284" y="749"/>
                </a:cubicBezTo>
                <a:cubicBezTo>
                  <a:pt x="283" y="750"/>
                  <a:pt x="281" y="751"/>
                  <a:pt x="279" y="752"/>
                </a:cubicBezTo>
                <a:cubicBezTo>
                  <a:pt x="278" y="753"/>
                  <a:pt x="277" y="753"/>
                  <a:pt x="276" y="753"/>
                </a:cubicBezTo>
                <a:cubicBezTo>
                  <a:pt x="277" y="755"/>
                  <a:pt x="277" y="757"/>
                  <a:pt x="279" y="757"/>
                </a:cubicBezTo>
                <a:cubicBezTo>
                  <a:pt x="280" y="757"/>
                  <a:pt x="280" y="757"/>
                  <a:pt x="281" y="758"/>
                </a:cubicBezTo>
                <a:cubicBezTo>
                  <a:pt x="283" y="759"/>
                  <a:pt x="284" y="761"/>
                  <a:pt x="285" y="763"/>
                </a:cubicBezTo>
                <a:cubicBezTo>
                  <a:pt x="286" y="765"/>
                  <a:pt x="287" y="765"/>
                  <a:pt x="288" y="764"/>
                </a:cubicBezTo>
                <a:cubicBezTo>
                  <a:pt x="292" y="763"/>
                  <a:pt x="295" y="763"/>
                  <a:pt x="298" y="763"/>
                </a:cubicBezTo>
                <a:cubicBezTo>
                  <a:pt x="301" y="763"/>
                  <a:pt x="303" y="762"/>
                  <a:pt x="304" y="760"/>
                </a:cubicBezTo>
                <a:cubicBezTo>
                  <a:pt x="304" y="759"/>
                  <a:pt x="305" y="758"/>
                  <a:pt x="305" y="757"/>
                </a:cubicBezTo>
                <a:cubicBezTo>
                  <a:pt x="309" y="757"/>
                  <a:pt x="312" y="756"/>
                  <a:pt x="315" y="758"/>
                </a:cubicBezTo>
                <a:cubicBezTo>
                  <a:pt x="314" y="760"/>
                  <a:pt x="312" y="762"/>
                  <a:pt x="310" y="762"/>
                </a:cubicBezTo>
                <a:cubicBezTo>
                  <a:pt x="307" y="762"/>
                  <a:pt x="305" y="763"/>
                  <a:pt x="304" y="764"/>
                </a:cubicBezTo>
                <a:cubicBezTo>
                  <a:pt x="303" y="767"/>
                  <a:pt x="305" y="767"/>
                  <a:pt x="307" y="768"/>
                </a:cubicBezTo>
                <a:cubicBezTo>
                  <a:pt x="308" y="770"/>
                  <a:pt x="310" y="768"/>
                  <a:pt x="311" y="768"/>
                </a:cubicBezTo>
                <a:cubicBezTo>
                  <a:pt x="312" y="769"/>
                  <a:pt x="312" y="771"/>
                  <a:pt x="314" y="772"/>
                </a:cubicBezTo>
                <a:cubicBezTo>
                  <a:pt x="316" y="769"/>
                  <a:pt x="319" y="771"/>
                  <a:pt x="321" y="771"/>
                </a:cubicBezTo>
                <a:cubicBezTo>
                  <a:pt x="321" y="772"/>
                  <a:pt x="320" y="772"/>
                  <a:pt x="320" y="773"/>
                </a:cubicBezTo>
                <a:cubicBezTo>
                  <a:pt x="322" y="773"/>
                  <a:pt x="324" y="773"/>
                  <a:pt x="326" y="773"/>
                </a:cubicBezTo>
                <a:cubicBezTo>
                  <a:pt x="327" y="773"/>
                  <a:pt x="327" y="775"/>
                  <a:pt x="327" y="775"/>
                </a:cubicBezTo>
                <a:cubicBezTo>
                  <a:pt x="326" y="777"/>
                  <a:pt x="325" y="778"/>
                  <a:pt x="324" y="779"/>
                </a:cubicBezTo>
                <a:cubicBezTo>
                  <a:pt x="323" y="780"/>
                  <a:pt x="322" y="780"/>
                  <a:pt x="322" y="780"/>
                </a:cubicBezTo>
                <a:cubicBezTo>
                  <a:pt x="320" y="778"/>
                  <a:pt x="318" y="779"/>
                  <a:pt x="315" y="778"/>
                </a:cubicBezTo>
                <a:cubicBezTo>
                  <a:pt x="312" y="778"/>
                  <a:pt x="312" y="778"/>
                  <a:pt x="308" y="781"/>
                </a:cubicBezTo>
                <a:cubicBezTo>
                  <a:pt x="306" y="779"/>
                  <a:pt x="306" y="779"/>
                  <a:pt x="305" y="779"/>
                </a:cubicBezTo>
                <a:cubicBezTo>
                  <a:pt x="303" y="780"/>
                  <a:pt x="301" y="780"/>
                  <a:pt x="299" y="781"/>
                </a:cubicBezTo>
                <a:cubicBezTo>
                  <a:pt x="298" y="781"/>
                  <a:pt x="298" y="782"/>
                  <a:pt x="298" y="782"/>
                </a:cubicBezTo>
                <a:cubicBezTo>
                  <a:pt x="297" y="784"/>
                  <a:pt x="296" y="785"/>
                  <a:pt x="294" y="785"/>
                </a:cubicBezTo>
                <a:cubicBezTo>
                  <a:pt x="294" y="785"/>
                  <a:pt x="293" y="785"/>
                  <a:pt x="293" y="787"/>
                </a:cubicBezTo>
                <a:cubicBezTo>
                  <a:pt x="295" y="787"/>
                  <a:pt x="297" y="788"/>
                  <a:pt x="299" y="786"/>
                </a:cubicBezTo>
                <a:cubicBezTo>
                  <a:pt x="300" y="786"/>
                  <a:pt x="302" y="785"/>
                  <a:pt x="303" y="785"/>
                </a:cubicBezTo>
                <a:cubicBezTo>
                  <a:pt x="302" y="786"/>
                  <a:pt x="301" y="787"/>
                  <a:pt x="301" y="789"/>
                </a:cubicBezTo>
                <a:cubicBezTo>
                  <a:pt x="301" y="789"/>
                  <a:pt x="302" y="789"/>
                  <a:pt x="303" y="789"/>
                </a:cubicBezTo>
                <a:cubicBezTo>
                  <a:pt x="307" y="789"/>
                  <a:pt x="312" y="789"/>
                  <a:pt x="316" y="790"/>
                </a:cubicBezTo>
                <a:cubicBezTo>
                  <a:pt x="317" y="790"/>
                  <a:pt x="317" y="790"/>
                  <a:pt x="317" y="790"/>
                </a:cubicBezTo>
                <a:cubicBezTo>
                  <a:pt x="322" y="790"/>
                  <a:pt x="327" y="790"/>
                  <a:pt x="332" y="790"/>
                </a:cubicBezTo>
                <a:cubicBezTo>
                  <a:pt x="333" y="790"/>
                  <a:pt x="335" y="790"/>
                  <a:pt x="336" y="791"/>
                </a:cubicBezTo>
                <a:cubicBezTo>
                  <a:pt x="346" y="789"/>
                  <a:pt x="356" y="791"/>
                  <a:pt x="365" y="793"/>
                </a:cubicBezTo>
                <a:cubicBezTo>
                  <a:pt x="366" y="793"/>
                  <a:pt x="367" y="793"/>
                  <a:pt x="368" y="794"/>
                </a:cubicBezTo>
                <a:cubicBezTo>
                  <a:pt x="372" y="794"/>
                  <a:pt x="377" y="793"/>
                  <a:pt x="380" y="793"/>
                </a:cubicBezTo>
                <a:cubicBezTo>
                  <a:pt x="382" y="792"/>
                  <a:pt x="385" y="791"/>
                  <a:pt x="387" y="791"/>
                </a:cubicBezTo>
                <a:cubicBezTo>
                  <a:pt x="387" y="790"/>
                  <a:pt x="387" y="789"/>
                  <a:pt x="388" y="789"/>
                </a:cubicBezTo>
                <a:cubicBezTo>
                  <a:pt x="388" y="787"/>
                  <a:pt x="387" y="786"/>
                  <a:pt x="387" y="785"/>
                </a:cubicBezTo>
                <a:cubicBezTo>
                  <a:pt x="386" y="783"/>
                  <a:pt x="385" y="782"/>
                  <a:pt x="384" y="781"/>
                </a:cubicBezTo>
                <a:cubicBezTo>
                  <a:pt x="381" y="779"/>
                  <a:pt x="379" y="777"/>
                  <a:pt x="377" y="776"/>
                </a:cubicBezTo>
                <a:close/>
                <a:moveTo>
                  <a:pt x="288" y="760"/>
                </a:moveTo>
                <a:cubicBezTo>
                  <a:pt x="288" y="761"/>
                  <a:pt x="287" y="761"/>
                  <a:pt x="286" y="761"/>
                </a:cubicBezTo>
                <a:cubicBezTo>
                  <a:pt x="286" y="761"/>
                  <a:pt x="286" y="760"/>
                  <a:pt x="286" y="760"/>
                </a:cubicBezTo>
                <a:cubicBezTo>
                  <a:pt x="286" y="759"/>
                  <a:pt x="287" y="759"/>
                  <a:pt x="288" y="759"/>
                </a:cubicBezTo>
                <a:cubicBezTo>
                  <a:pt x="288" y="759"/>
                  <a:pt x="288" y="759"/>
                  <a:pt x="289" y="760"/>
                </a:cubicBezTo>
                <a:cubicBezTo>
                  <a:pt x="288" y="760"/>
                  <a:pt x="288" y="760"/>
                  <a:pt x="288" y="760"/>
                </a:cubicBezTo>
                <a:close/>
                <a:moveTo>
                  <a:pt x="291" y="748"/>
                </a:moveTo>
                <a:cubicBezTo>
                  <a:pt x="291" y="748"/>
                  <a:pt x="290" y="747"/>
                  <a:pt x="290" y="747"/>
                </a:cubicBezTo>
                <a:cubicBezTo>
                  <a:pt x="290" y="747"/>
                  <a:pt x="290" y="746"/>
                  <a:pt x="290" y="746"/>
                </a:cubicBezTo>
                <a:cubicBezTo>
                  <a:pt x="291" y="746"/>
                  <a:pt x="291" y="746"/>
                  <a:pt x="292" y="746"/>
                </a:cubicBezTo>
                <a:cubicBezTo>
                  <a:pt x="292" y="747"/>
                  <a:pt x="291" y="748"/>
                  <a:pt x="291" y="748"/>
                </a:cubicBezTo>
                <a:close/>
                <a:moveTo>
                  <a:pt x="315" y="768"/>
                </a:moveTo>
                <a:cubicBezTo>
                  <a:pt x="317" y="766"/>
                  <a:pt x="318" y="766"/>
                  <a:pt x="320" y="767"/>
                </a:cubicBezTo>
                <a:cubicBezTo>
                  <a:pt x="319" y="768"/>
                  <a:pt x="317" y="768"/>
                  <a:pt x="315" y="768"/>
                </a:cubicBezTo>
                <a:close/>
                <a:moveTo>
                  <a:pt x="309" y="786"/>
                </a:moveTo>
                <a:cubicBezTo>
                  <a:pt x="311" y="785"/>
                  <a:pt x="312" y="785"/>
                  <a:pt x="314" y="786"/>
                </a:cubicBezTo>
                <a:cubicBezTo>
                  <a:pt x="312" y="787"/>
                  <a:pt x="311" y="787"/>
                  <a:pt x="309" y="786"/>
                </a:cubicBezTo>
                <a:close/>
                <a:moveTo>
                  <a:pt x="239" y="670"/>
                </a:moveTo>
                <a:cubicBezTo>
                  <a:pt x="239" y="670"/>
                  <a:pt x="238" y="669"/>
                  <a:pt x="238" y="669"/>
                </a:cubicBezTo>
                <a:cubicBezTo>
                  <a:pt x="240" y="666"/>
                  <a:pt x="238" y="665"/>
                  <a:pt x="237" y="663"/>
                </a:cubicBezTo>
                <a:cubicBezTo>
                  <a:pt x="235" y="661"/>
                  <a:pt x="234" y="659"/>
                  <a:pt x="232" y="658"/>
                </a:cubicBezTo>
                <a:cubicBezTo>
                  <a:pt x="232" y="657"/>
                  <a:pt x="232" y="657"/>
                  <a:pt x="231" y="657"/>
                </a:cubicBezTo>
                <a:cubicBezTo>
                  <a:pt x="231" y="655"/>
                  <a:pt x="231" y="654"/>
                  <a:pt x="230" y="653"/>
                </a:cubicBezTo>
                <a:cubicBezTo>
                  <a:pt x="229" y="652"/>
                  <a:pt x="228" y="650"/>
                  <a:pt x="228" y="649"/>
                </a:cubicBezTo>
                <a:cubicBezTo>
                  <a:pt x="228" y="648"/>
                  <a:pt x="227" y="647"/>
                  <a:pt x="227" y="647"/>
                </a:cubicBezTo>
                <a:cubicBezTo>
                  <a:pt x="228" y="645"/>
                  <a:pt x="227" y="643"/>
                  <a:pt x="226" y="642"/>
                </a:cubicBezTo>
                <a:cubicBezTo>
                  <a:pt x="224" y="638"/>
                  <a:pt x="222" y="634"/>
                  <a:pt x="220" y="630"/>
                </a:cubicBezTo>
                <a:cubicBezTo>
                  <a:pt x="219" y="630"/>
                  <a:pt x="219" y="629"/>
                  <a:pt x="219" y="629"/>
                </a:cubicBezTo>
                <a:cubicBezTo>
                  <a:pt x="219" y="625"/>
                  <a:pt x="217" y="623"/>
                  <a:pt x="216" y="620"/>
                </a:cubicBezTo>
                <a:cubicBezTo>
                  <a:pt x="215" y="616"/>
                  <a:pt x="214" y="612"/>
                  <a:pt x="210" y="610"/>
                </a:cubicBezTo>
                <a:cubicBezTo>
                  <a:pt x="210" y="609"/>
                  <a:pt x="210" y="609"/>
                  <a:pt x="210" y="609"/>
                </a:cubicBezTo>
                <a:cubicBezTo>
                  <a:pt x="210" y="606"/>
                  <a:pt x="209" y="603"/>
                  <a:pt x="207" y="601"/>
                </a:cubicBezTo>
                <a:cubicBezTo>
                  <a:pt x="206" y="601"/>
                  <a:pt x="205" y="600"/>
                  <a:pt x="205" y="599"/>
                </a:cubicBezTo>
                <a:cubicBezTo>
                  <a:pt x="204" y="597"/>
                  <a:pt x="202" y="594"/>
                  <a:pt x="202" y="591"/>
                </a:cubicBezTo>
                <a:cubicBezTo>
                  <a:pt x="200" y="591"/>
                  <a:pt x="199" y="592"/>
                  <a:pt x="197" y="593"/>
                </a:cubicBezTo>
                <a:cubicBezTo>
                  <a:pt x="197" y="593"/>
                  <a:pt x="197" y="594"/>
                  <a:pt x="197" y="594"/>
                </a:cubicBezTo>
                <a:cubicBezTo>
                  <a:pt x="198" y="595"/>
                  <a:pt x="199" y="595"/>
                  <a:pt x="199" y="595"/>
                </a:cubicBezTo>
                <a:cubicBezTo>
                  <a:pt x="202" y="596"/>
                  <a:pt x="202" y="597"/>
                  <a:pt x="202" y="600"/>
                </a:cubicBezTo>
                <a:cubicBezTo>
                  <a:pt x="202" y="600"/>
                  <a:pt x="202" y="601"/>
                  <a:pt x="202" y="601"/>
                </a:cubicBezTo>
                <a:cubicBezTo>
                  <a:pt x="202" y="601"/>
                  <a:pt x="203" y="602"/>
                  <a:pt x="203" y="603"/>
                </a:cubicBezTo>
                <a:cubicBezTo>
                  <a:pt x="203" y="604"/>
                  <a:pt x="202" y="606"/>
                  <a:pt x="203" y="608"/>
                </a:cubicBezTo>
                <a:cubicBezTo>
                  <a:pt x="204" y="610"/>
                  <a:pt x="204" y="611"/>
                  <a:pt x="205" y="613"/>
                </a:cubicBezTo>
                <a:cubicBezTo>
                  <a:pt x="206" y="614"/>
                  <a:pt x="208" y="615"/>
                  <a:pt x="209" y="616"/>
                </a:cubicBezTo>
                <a:cubicBezTo>
                  <a:pt x="208" y="619"/>
                  <a:pt x="206" y="617"/>
                  <a:pt x="205" y="618"/>
                </a:cubicBezTo>
                <a:cubicBezTo>
                  <a:pt x="205" y="622"/>
                  <a:pt x="206" y="623"/>
                  <a:pt x="209" y="624"/>
                </a:cubicBezTo>
                <a:cubicBezTo>
                  <a:pt x="214" y="625"/>
                  <a:pt x="217" y="628"/>
                  <a:pt x="217" y="633"/>
                </a:cubicBezTo>
                <a:cubicBezTo>
                  <a:pt x="218" y="634"/>
                  <a:pt x="219" y="634"/>
                  <a:pt x="220" y="635"/>
                </a:cubicBezTo>
                <a:cubicBezTo>
                  <a:pt x="219" y="637"/>
                  <a:pt x="219" y="639"/>
                  <a:pt x="219" y="641"/>
                </a:cubicBezTo>
                <a:cubicBezTo>
                  <a:pt x="219" y="641"/>
                  <a:pt x="219" y="642"/>
                  <a:pt x="219" y="642"/>
                </a:cubicBezTo>
                <a:cubicBezTo>
                  <a:pt x="218" y="642"/>
                  <a:pt x="217" y="642"/>
                  <a:pt x="216" y="642"/>
                </a:cubicBezTo>
                <a:cubicBezTo>
                  <a:pt x="217" y="645"/>
                  <a:pt x="218" y="647"/>
                  <a:pt x="220" y="650"/>
                </a:cubicBezTo>
                <a:cubicBezTo>
                  <a:pt x="222" y="650"/>
                  <a:pt x="225" y="649"/>
                  <a:pt x="227" y="652"/>
                </a:cubicBezTo>
                <a:cubicBezTo>
                  <a:pt x="229" y="656"/>
                  <a:pt x="229" y="656"/>
                  <a:pt x="228" y="660"/>
                </a:cubicBezTo>
                <a:cubicBezTo>
                  <a:pt x="232" y="661"/>
                  <a:pt x="233" y="663"/>
                  <a:pt x="233" y="667"/>
                </a:cubicBezTo>
                <a:cubicBezTo>
                  <a:pt x="233" y="668"/>
                  <a:pt x="233" y="669"/>
                  <a:pt x="235" y="670"/>
                </a:cubicBezTo>
                <a:cubicBezTo>
                  <a:pt x="236" y="670"/>
                  <a:pt x="236" y="671"/>
                  <a:pt x="236" y="672"/>
                </a:cubicBezTo>
                <a:cubicBezTo>
                  <a:pt x="236" y="673"/>
                  <a:pt x="237" y="673"/>
                  <a:pt x="238" y="673"/>
                </a:cubicBezTo>
                <a:cubicBezTo>
                  <a:pt x="239" y="673"/>
                  <a:pt x="240" y="672"/>
                  <a:pt x="239" y="670"/>
                </a:cubicBezTo>
                <a:close/>
                <a:moveTo>
                  <a:pt x="222" y="648"/>
                </a:moveTo>
                <a:cubicBezTo>
                  <a:pt x="222" y="648"/>
                  <a:pt x="221" y="648"/>
                  <a:pt x="220" y="648"/>
                </a:cubicBezTo>
                <a:cubicBezTo>
                  <a:pt x="220" y="647"/>
                  <a:pt x="220" y="647"/>
                  <a:pt x="220" y="646"/>
                </a:cubicBezTo>
                <a:cubicBezTo>
                  <a:pt x="222" y="646"/>
                  <a:pt x="223" y="646"/>
                  <a:pt x="223" y="647"/>
                </a:cubicBezTo>
                <a:cubicBezTo>
                  <a:pt x="223" y="648"/>
                  <a:pt x="222" y="648"/>
                  <a:pt x="222" y="648"/>
                </a:cubicBezTo>
                <a:close/>
                <a:moveTo>
                  <a:pt x="214" y="620"/>
                </a:moveTo>
                <a:cubicBezTo>
                  <a:pt x="214" y="620"/>
                  <a:pt x="214" y="621"/>
                  <a:pt x="214" y="622"/>
                </a:cubicBezTo>
                <a:cubicBezTo>
                  <a:pt x="213" y="622"/>
                  <a:pt x="213" y="622"/>
                  <a:pt x="212" y="622"/>
                </a:cubicBezTo>
                <a:cubicBezTo>
                  <a:pt x="211" y="621"/>
                  <a:pt x="210" y="620"/>
                  <a:pt x="210" y="620"/>
                </a:cubicBezTo>
                <a:cubicBezTo>
                  <a:pt x="211" y="619"/>
                  <a:pt x="212" y="618"/>
                  <a:pt x="212" y="618"/>
                </a:cubicBezTo>
                <a:cubicBezTo>
                  <a:pt x="213" y="618"/>
                  <a:pt x="214" y="618"/>
                  <a:pt x="214" y="620"/>
                </a:cubicBezTo>
                <a:close/>
                <a:moveTo>
                  <a:pt x="193" y="564"/>
                </a:moveTo>
                <a:cubicBezTo>
                  <a:pt x="193" y="566"/>
                  <a:pt x="193" y="567"/>
                  <a:pt x="193" y="568"/>
                </a:cubicBezTo>
                <a:cubicBezTo>
                  <a:pt x="194" y="569"/>
                  <a:pt x="194" y="570"/>
                  <a:pt x="193" y="571"/>
                </a:cubicBezTo>
                <a:cubicBezTo>
                  <a:pt x="192" y="572"/>
                  <a:pt x="191" y="572"/>
                  <a:pt x="190" y="571"/>
                </a:cubicBezTo>
                <a:cubicBezTo>
                  <a:pt x="190" y="571"/>
                  <a:pt x="189" y="571"/>
                  <a:pt x="189" y="571"/>
                </a:cubicBezTo>
                <a:cubicBezTo>
                  <a:pt x="188" y="574"/>
                  <a:pt x="189" y="577"/>
                  <a:pt x="191" y="580"/>
                </a:cubicBezTo>
                <a:cubicBezTo>
                  <a:pt x="191" y="580"/>
                  <a:pt x="191" y="581"/>
                  <a:pt x="191" y="581"/>
                </a:cubicBezTo>
                <a:cubicBezTo>
                  <a:pt x="192" y="583"/>
                  <a:pt x="190" y="585"/>
                  <a:pt x="192" y="587"/>
                </a:cubicBezTo>
                <a:cubicBezTo>
                  <a:pt x="193" y="588"/>
                  <a:pt x="192" y="590"/>
                  <a:pt x="193" y="592"/>
                </a:cubicBezTo>
                <a:cubicBezTo>
                  <a:pt x="186" y="599"/>
                  <a:pt x="186" y="599"/>
                  <a:pt x="182" y="600"/>
                </a:cubicBezTo>
                <a:cubicBezTo>
                  <a:pt x="182" y="598"/>
                  <a:pt x="183" y="597"/>
                  <a:pt x="185" y="596"/>
                </a:cubicBezTo>
                <a:cubicBezTo>
                  <a:pt x="186" y="596"/>
                  <a:pt x="187" y="595"/>
                  <a:pt x="189" y="594"/>
                </a:cubicBezTo>
                <a:cubicBezTo>
                  <a:pt x="191" y="591"/>
                  <a:pt x="191" y="590"/>
                  <a:pt x="190" y="587"/>
                </a:cubicBezTo>
                <a:cubicBezTo>
                  <a:pt x="188" y="584"/>
                  <a:pt x="186" y="581"/>
                  <a:pt x="185" y="577"/>
                </a:cubicBezTo>
                <a:cubicBezTo>
                  <a:pt x="184" y="575"/>
                  <a:pt x="183" y="572"/>
                  <a:pt x="183" y="570"/>
                </a:cubicBezTo>
                <a:cubicBezTo>
                  <a:pt x="183" y="568"/>
                  <a:pt x="184" y="566"/>
                  <a:pt x="185" y="564"/>
                </a:cubicBezTo>
                <a:cubicBezTo>
                  <a:pt x="186" y="561"/>
                  <a:pt x="186" y="560"/>
                  <a:pt x="183" y="558"/>
                </a:cubicBezTo>
                <a:cubicBezTo>
                  <a:pt x="183" y="558"/>
                  <a:pt x="183" y="558"/>
                  <a:pt x="182" y="558"/>
                </a:cubicBezTo>
                <a:cubicBezTo>
                  <a:pt x="183" y="556"/>
                  <a:pt x="183" y="554"/>
                  <a:pt x="184" y="552"/>
                </a:cubicBezTo>
                <a:cubicBezTo>
                  <a:pt x="184" y="552"/>
                  <a:pt x="184" y="551"/>
                  <a:pt x="184" y="551"/>
                </a:cubicBezTo>
                <a:cubicBezTo>
                  <a:pt x="185" y="551"/>
                  <a:pt x="185" y="551"/>
                  <a:pt x="186" y="551"/>
                </a:cubicBezTo>
                <a:cubicBezTo>
                  <a:pt x="186" y="551"/>
                  <a:pt x="187" y="551"/>
                  <a:pt x="187" y="551"/>
                </a:cubicBezTo>
                <a:cubicBezTo>
                  <a:pt x="187" y="555"/>
                  <a:pt x="190" y="557"/>
                  <a:pt x="191" y="560"/>
                </a:cubicBezTo>
                <a:cubicBezTo>
                  <a:pt x="192" y="561"/>
                  <a:pt x="193" y="562"/>
                  <a:pt x="193" y="564"/>
                </a:cubicBezTo>
                <a:close/>
                <a:moveTo>
                  <a:pt x="303" y="312"/>
                </a:moveTo>
                <a:cubicBezTo>
                  <a:pt x="303" y="312"/>
                  <a:pt x="302" y="313"/>
                  <a:pt x="302" y="314"/>
                </a:cubicBezTo>
                <a:cubicBezTo>
                  <a:pt x="302" y="315"/>
                  <a:pt x="301" y="316"/>
                  <a:pt x="301" y="318"/>
                </a:cubicBezTo>
                <a:cubicBezTo>
                  <a:pt x="300" y="324"/>
                  <a:pt x="297" y="328"/>
                  <a:pt x="293" y="333"/>
                </a:cubicBezTo>
                <a:cubicBezTo>
                  <a:pt x="292" y="334"/>
                  <a:pt x="291" y="335"/>
                  <a:pt x="291" y="337"/>
                </a:cubicBezTo>
                <a:cubicBezTo>
                  <a:pt x="289" y="340"/>
                  <a:pt x="286" y="344"/>
                  <a:pt x="283" y="346"/>
                </a:cubicBezTo>
                <a:cubicBezTo>
                  <a:pt x="282" y="347"/>
                  <a:pt x="281" y="348"/>
                  <a:pt x="280" y="349"/>
                </a:cubicBezTo>
                <a:cubicBezTo>
                  <a:pt x="277" y="346"/>
                  <a:pt x="279" y="344"/>
                  <a:pt x="279" y="341"/>
                </a:cubicBezTo>
                <a:cubicBezTo>
                  <a:pt x="280" y="340"/>
                  <a:pt x="282" y="339"/>
                  <a:pt x="282" y="337"/>
                </a:cubicBezTo>
                <a:cubicBezTo>
                  <a:pt x="282" y="337"/>
                  <a:pt x="282" y="336"/>
                  <a:pt x="282" y="336"/>
                </a:cubicBezTo>
                <a:cubicBezTo>
                  <a:pt x="286" y="332"/>
                  <a:pt x="289" y="328"/>
                  <a:pt x="293" y="325"/>
                </a:cubicBezTo>
                <a:cubicBezTo>
                  <a:pt x="295" y="323"/>
                  <a:pt x="298" y="321"/>
                  <a:pt x="298" y="317"/>
                </a:cubicBezTo>
                <a:cubicBezTo>
                  <a:pt x="298" y="317"/>
                  <a:pt x="299" y="316"/>
                  <a:pt x="299" y="315"/>
                </a:cubicBezTo>
                <a:cubicBezTo>
                  <a:pt x="298" y="314"/>
                  <a:pt x="298" y="314"/>
                  <a:pt x="297" y="313"/>
                </a:cubicBezTo>
                <a:cubicBezTo>
                  <a:pt x="297" y="312"/>
                  <a:pt x="297" y="312"/>
                  <a:pt x="298" y="312"/>
                </a:cubicBezTo>
                <a:cubicBezTo>
                  <a:pt x="298" y="311"/>
                  <a:pt x="299" y="310"/>
                  <a:pt x="300" y="310"/>
                </a:cubicBezTo>
                <a:cubicBezTo>
                  <a:pt x="302" y="308"/>
                  <a:pt x="303" y="307"/>
                  <a:pt x="303" y="304"/>
                </a:cubicBezTo>
                <a:cubicBezTo>
                  <a:pt x="304" y="303"/>
                  <a:pt x="305" y="302"/>
                  <a:pt x="305" y="301"/>
                </a:cubicBezTo>
                <a:cubicBezTo>
                  <a:pt x="306" y="301"/>
                  <a:pt x="306" y="301"/>
                  <a:pt x="307" y="300"/>
                </a:cubicBezTo>
                <a:cubicBezTo>
                  <a:pt x="307" y="302"/>
                  <a:pt x="306" y="302"/>
                  <a:pt x="306" y="303"/>
                </a:cubicBezTo>
                <a:cubicBezTo>
                  <a:pt x="304" y="306"/>
                  <a:pt x="303" y="308"/>
                  <a:pt x="303" y="312"/>
                </a:cubicBezTo>
                <a:close/>
                <a:moveTo>
                  <a:pt x="205" y="649"/>
                </a:moveTo>
                <a:cubicBezTo>
                  <a:pt x="205" y="649"/>
                  <a:pt x="204" y="649"/>
                  <a:pt x="204" y="649"/>
                </a:cubicBezTo>
                <a:cubicBezTo>
                  <a:pt x="204" y="648"/>
                  <a:pt x="204" y="647"/>
                  <a:pt x="204" y="646"/>
                </a:cubicBezTo>
                <a:cubicBezTo>
                  <a:pt x="203" y="645"/>
                  <a:pt x="203" y="644"/>
                  <a:pt x="202" y="644"/>
                </a:cubicBezTo>
                <a:cubicBezTo>
                  <a:pt x="202" y="643"/>
                  <a:pt x="202" y="643"/>
                  <a:pt x="202" y="643"/>
                </a:cubicBezTo>
                <a:cubicBezTo>
                  <a:pt x="204" y="641"/>
                  <a:pt x="204" y="641"/>
                  <a:pt x="208" y="641"/>
                </a:cubicBezTo>
                <a:cubicBezTo>
                  <a:pt x="208" y="642"/>
                  <a:pt x="206" y="644"/>
                  <a:pt x="208" y="646"/>
                </a:cubicBezTo>
                <a:cubicBezTo>
                  <a:pt x="207" y="647"/>
                  <a:pt x="207" y="649"/>
                  <a:pt x="205" y="649"/>
                </a:cubicBezTo>
                <a:close/>
                <a:moveTo>
                  <a:pt x="221" y="664"/>
                </a:moveTo>
                <a:cubicBezTo>
                  <a:pt x="219" y="666"/>
                  <a:pt x="218" y="667"/>
                  <a:pt x="216" y="669"/>
                </a:cubicBezTo>
                <a:cubicBezTo>
                  <a:pt x="215" y="668"/>
                  <a:pt x="215" y="666"/>
                  <a:pt x="214" y="665"/>
                </a:cubicBezTo>
                <a:cubicBezTo>
                  <a:pt x="214" y="665"/>
                  <a:pt x="214" y="664"/>
                  <a:pt x="214" y="664"/>
                </a:cubicBezTo>
                <a:cubicBezTo>
                  <a:pt x="215" y="663"/>
                  <a:pt x="216" y="662"/>
                  <a:pt x="216" y="662"/>
                </a:cubicBezTo>
                <a:cubicBezTo>
                  <a:pt x="218" y="662"/>
                  <a:pt x="220" y="662"/>
                  <a:pt x="221" y="664"/>
                </a:cubicBezTo>
                <a:close/>
                <a:moveTo>
                  <a:pt x="313" y="271"/>
                </a:moveTo>
                <a:cubicBezTo>
                  <a:pt x="314" y="269"/>
                  <a:pt x="316" y="266"/>
                  <a:pt x="317" y="264"/>
                </a:cubicBezTo>
                <a:cubicBezTo>
                  <a:pt x="317" y="265"/>
                  <a:pt x="318" y="265"/>
                  <a:pt x="318" y="265"/>
                </a:cubicBezTo>
                <a:cubicBezTo>
                  <a:pt x="318" y="265"/>
                  <a:pt x="318" y="266"/>
                  <a:pt x="318" y="267"/>
                </a:cubicBezTo>
                <a:cubicBezTo>
                  <a:pt x="317" y="269"/>
                  <a:pt x="317" y="270"/>
                  <a:pt x="316" y="272"/>
                </a:cubicBezTo>
                <a:cubicBezTo>
                  <a:pt x="315" y="273"/>
                  <a:pt x="314" y="273"/>
                  <a:pt x="314" y="273"/>
                </a:cubicBezTo>
                <a:cubicBezTo>
                  <a:pt x="313" y="272"/>
                  <a:pt x="313" y="271"/>
                  <a:pt x="313" y="271"/>
                </a:cubicBezTo>
                <a:close/>
                <a:moveTo>
                  <a:pt x="303" y="328"/>
                </a:moveTo>
                <a:cubicBezTo>
                  <a:pt x="305" y="326"/>
                  <a:pt x="306" y="324"/>
                  <a:pt x="308" y="322"/>
                </a:cubicBezTo>
                <a:cubicBezTo>
                  <a:pt x="308" y="325"/>
                  <a:pt x="308" y="327"/>
                  <a:pt x="306" y="329"/>
                </a:cubicBezTo>
                <a:cubicBezTo>
                  <a:pt x="306" y="330"/>
                  <a:pt x="305" y="330"/>
                  <a:pt x="303" y="328"/>
                </a:cubicBezTo>
                <a:close/>
                <a:moveTo>
                  <a:pt x="296" y="769"/>
                </a:moveTo>
                <a:cubicBezTo>
                  <a:pt x="295" y="769"/>
                  <a:pt x="294" y="768"/>
                  <a:pt x="294" y="768"/>
                </a:cubicBezTo>
                <a:cubicBezTo>
                  <a:pt x="294" y="767"/>
                  <a:pt x="294" y="767"/>
                  <a:pt x="295" y="766"/>
                </a:cubicBezTo>
                <a:cubicBezTo>
                  <a:pt x="296" y="765"/>
                  <a:pt x="298" y="765"/>
                  <a:pt x="299" y="766"/>
                </a:cubicBezTo>
                <a:cubicBezTo>
                  <a:pt x="300" y="766"/>
                  <a:pt x="300" y="767"/>
                  <a:pt x="300" y="767"/>
                </a:cubicBezTo>
                <a:cubicBezTo>
                  <a:pt x="299" y="768"/>
                  <a:pt x="298" y="768"/>
                  <a:pt x="298" y="769"/>
                </a:cubicBezTo>
                <a:cubicBezTo>
                  <a:pt x="297" y="769"/>
                  <a:pt x="296" y="769"/>
                  <a:pt x="296" y="769"/>
                </a:cubicBezTo>
                <a:close/>
                <a:moveTo>
                  <a:pt x="355" y="236"/>
                </a:moveTo>
                <a:cubicBezTo>
                  <a:pt x="355" y="238"/>
                  <a:pt x="355" y="240"/>
                  <a:pt x="355" y="243"/>
                </a:cubicBezTo>
                <a:cubicBezTo>
                  <a:pt x="355" y="244"/>
                  <a:pt x="355" y="244"/>
                  <a:pt x="354" y="244"/>
                </a:cubicBezTo>
                <a:cubicBezTo>
                  <a:pt x="354" y="244"/>
                  <a:pt x="353" y="243"/>
                  <a:pt x="353" y="243"/>
                </a:cubicBezTo>
                <a:cubicBezTo>
                  <a:pt x="353" y="241"/>
                  <a:pt x="353" y="239"/>
                  <a:pt x="353" y="236"/>
                </a:cubicBezTo>
                <a:cubicBezTo>
                  <a:pt x="353" y="236"/>
                  <a:pt x="353" y="236"/>
                  <a:pt x="355" y="236"/>
                </a:cubicBezTo>
                <a:close/>
                <a:moveTo>
                  <a:pt x="245" y="693"/>
                </a:moveTo>
                <a:cubicBezTo>
                  <a:pt x="245" y="693"/>
                  <a:pt x="245" y="693"/>
                  <a:pt x="245" y="694"/>
                </a:cubicBezTo>
                <a:cubicBezTo>
                  <a:pt x="245" y="694"/>
                  <a:pt x="244" y="694"/>
                  <a:pt x="244" y="694"/>
                </a:cubicBezTo>
                <a:cubicBezTo>
                  <a:pt x="243" y="694"/>
                  <a:pt x="242" y="693"/>
                  <a:pt x="242" y="692"/>
                </a:cubicBezTo>
                <a:cubicBezTo>
                  <a:pt x="241" y="690"/>
                  <a:pt x="241" y="689"/>
                  <a:pt x="240" y="687"/>
                </a:cubicBezTo>
                <a:cubicBezTo>
                  <a:pt x="241" y="687"/>
                  <a:pt x="241" y="687"/>
                  <a:pt x="241" y="687"/>
                </a:cubicBezTo>
                <a:cubicBezTo>
                  <a:pt x="242" y="688"/>
                  <a:pt x="242" y="689"/>
                  <a:pt x="243" y="690"/>
                </a:cubicBezTo>
                <a:cubicBezTo>
                  <a:pt x="243" y="691"/>
                  <a:pt x="244" y="692"/>
                  <a:pt x="245" y="693"/>
                </a:cubicBezTo>
                <a:close/>
                <a:moveTo>
                  <a:pt x="389" y="772"/>
                </a:moveTo>
                <a:cubicBezTo>
                  <a:pt x="389" y="773"/>
                  <a:pt x="388" y="774"/>
                  <a:pt x="387" y="775"/>
                </a:cubicBezTo>
                <a:cubicBezTo>
                  <a:pt x="386" y="775"/>
                  <a:pt x="384" y="774"/>
                  <a:pt x="384" y="773"/>
                </a:cubicBezTo>
                <a:cubicBezTo>
                  <a:pt x="384" y="772"/>
                  <a:pt x="385" y="771"/>
                  <a:pt x="386" y="770"/>
                </a:cubicBezTo>
                <a:cubicBezTo>
                  <a:pt x="387" y="770"/>
                  <a:pt x="388" y="771"/>
                  <a:pt x="389" y="772"/>
                </a:cubicBezTo>
                <a:close/>
                <a:moveTo>
                  <a:pt x="309" y="291"/>
                </a:moveTo>
                <a:cubicBezTo>
                  <a:pt x="308" y="292"/>
                  <a:pt x="307" y="291"/>
                  <a:pt x="307" y="290"/>
                </a:cubicBezTo>
                <a:cubicBezTo>
                  <a:pt x="307" y="289"/>
                  <a:pt x="308" y="287"/>
                  <a:pt x="311" y="286"/>
                </a:cubicBezTo>
                <a:cubicBezTo>
                  <a:pt x="312" y="288"/>
                  <a:pt x="310" y="290"/>
                  <a:pt x="309" y="291"/>
                </a:cubicBezTo>
                <a:close/>
                <a:moveTo>
                  <a:pt x="264" y="392"/>
                </a:moveTo>
                <a:cubicBezTo>
                  <a:pt x="263" y="392"/>
                  <a:pt x="263" y="392"/>
                  <a:pt x="263" y="392"/>
                </a:cubicBezTo>
                <a:cubicBezTo>
                  <a:pt x="263" y="392"/>
                  <a:pt x="262" y="391"/>
                  <a:pt x="262" y="391"/>
                </a:cubicBezTo>
                <a:cubicBezTo>
                  <a:pt x="263" y="389"/>
                  <a:pt x="264" y="388"/>
                  <a:pt x="266" y="387"/>
                </a:cubicBezTo>
                <a:cubicBezTo>
                  <a:pt x="266" y="389"/>
                  <a:pt x="265" y="391"/>
                  <a:pt x="264" y="392"/>
                </a:cubicBezTo>
                <a:close/>
                <a:moveTo>
                  <a:pt x="335" y="222"/>
                </a:moveTo>
                <a:cubicBezTo>
                  <a:pt x="335" y="222"/>
                  <a:pt x="336" y="223"/>
                  <a:pt x="336" y="223"/>
                </a:cubicBezTo>
                <a:cubicBezTo>
                  <a:pt x="335" y="225"/>
                  <a:pt x="333" y="224"/>
                  <a:pt x="332" y="226"/>
                </a:cubicBezTo>
                <a:cubicBezTo>
                  <a:pt x="332" y="223"/>
                  <a:pt x="333" y="222"/>
                  <a:pt x="335" y="222"/>
                </a:cubicBezTo>
                <a:close/>
                <a:moveTo>
                  <a:pt x="215" y="657"/>
                </a:moveTo>
                <a:cubicBezTo>
                  <a:pt x="215" y="658"/>
                  <a:pt x="215" y="658"/>
                  <a:pt x="214" y="659"/>
                </a:cubicBezTo>
                <a:cubicBezTo>
                  <a:pt x="213" y="659"/>
                  <a:pt x="212" y="659"/>
                  <a:pt x="212" y="658"/>
                </a:cubicBezTo>
                <a:cubicBezTo>
                  <a:pt x="211" y="658"/>
                  <a:pt x="212" y="657"/>
                  <a:pt x="213" y="656"/>
                </a:cubicBezTo>
                <a:cubicBezTo>
                  <a:pt x="214" y="656"/>
                  <a:pt x="215" y="656"/>
                  <a:pt x="215" y="657"/>
                </a:cubicBezTo>
                <a:close/>
                <a:moveTo>
                  <a:pt x="270" y="734"/>
                </a:moveTo>
                <a:cubicBezTo>
                  <a:pt x="270" y="735"/>
                  <a:pt x="270" y="735"/>
                  <a:pt x="270" y="736"/>
                </a:cubicBezTo>
                <a:cubicBezTo>
                  <a:pt x="270" y="737"/>
                  <a:pt x="270" y="738"/>
                  <a:pt x="270" y="740"/>
                </a:cubicBezTo>
                <a:cubicBezTo>
                  <a:pt x="269" y="738"/>
                  <a:pt x="268" y="736"/>
                  <a:pt x="268" y="735"/>
                </a:cubicBezTo>
                <a:cubicBezTo>
                  <a:pt x="268" y="734"/>
                  <a:pt x="269" y="733"/>
                  <a:pt x="270" y="734"/>
                </a:cubicBezTo>
                <a:close/>
                <a:moveTo>
                  <a:pt x="191" y="616"/>
                </a:moveTo>
                <a:cubicBezTo>
                  <a:pt x="190" y="616"/>
                  <a:pt x="189" y="616"/>
                  <a:pt x="188" y="616"/>
                </a:cubicBezTo>
                <a:cubicBezTo>
                  <a:pt x="188" y="616"/>
                  <a:pt x="188" y="616"/>
                  <a:pt x="188" y="615"/>
                </a:cubicBezTo>
                <a:cubicBezTo>
                  <a:pt x="188" y="614"/>
                  <a:pt x="189" y="614"/>
                  <a:pt x="190" y="614"/>
                </a:cubicBezTo>
                <a:cubicBezTo>
                  <a:pt x="190" y="614"/>
                  <a:pt x="191" y="614"/>
                  <a:pt x="191" y="615"/>
                </a:cubicBezTo>
                <a:cubicBezTo>
                  <a:pt x="191" y="615"/>
                  <a:pt x="191" y="616"/>
                  <a:pt x="191" y="616"/>
                </a:cubicBezTo>
                <a:close/>
                <a:moveTo>
                  <a:pt x="195" y="578"/>
                </a:moveTo>
                <a:cubicBezTo>
                  <a:pt x="196" y="578"/>
                  <a:pt x="196" y="578"/>
                  <a:pt x="196" y="578"/>
                </a:cubicBezTo>
                <a:cubicBezTo>
                  <a:pt x="196" y="579"/>
                  <a:pt x="196" y="579"/>
                  <a:pt x="196" y="580"/>
                </a:cubicBezTo>
                <a:cubicBezTo>
                  <a:pt x="195" y="580"/>
                  <a:pt x="195" y="580"/>
                  <a:pt x="194" y="580"/>
                </a:cubicBezTo>
                <a:cubicBezTo>
                  <a:pt x="194" y="580"/>
                  <a:pt x="193" y="580"/>
                  <a:pt x="193" y="580"/>
                </a:cubicBezTo>
                <a:cubicBezTo>
                  <a:pt x="192" y="579"/>
                  <a:pt x="193" y="579"/>
                  <a:pt x="193" y="578"/>
                </a:cubicBezTo>
                <a:cubicBezTo>
                  <a:pt x="194" y="578"/>
                  <a:pt x="195" y="578"/>
                  <a:pt x="195" y="578"/>
                </a:cubicBezTo>
                <a:close/>
                <a:moveTo>
                  <a:pt x="243" y="682"/>
                </a:moveTo>
                <a:cubicBezTo>
                  <a:pt x="241" y="681"/>
                  <a:pt x="241" y="680"/>
                  <a:pt x="241" y="678"/>
                </a:cubicBezTo>
                <a:cubicBezTo>
                  <a:pt x="243" y="680"/>
                  <a:pt x="243" y="680"/>
                  <a:pt x="243" y="682"/>
                </a:cubicBezTo>
                <a:close/>
                <a:moveTo>
                  <a:pt x="242" y="701"/>
                </a:moveTo>
                <a:cubicBezTo>
                  <a:pt x="243" y="702"/>
                  <a:pt x="243" y="702"/>
                  <a:pt x="243" y="702"/>
                </a:cubicBezTo>
                <a:cubicBezTo>
                  <a:pt x="243" y="703"/>
                  <a:pt x="243" y="704"/>
                  <a:pt x="242" y="704"/>
                </a:cubicBezTo>
                <a:cubicBezTo>
                  <a:pt x="242" y="704"/>
                  <a:pt x="241" y="705"/>
                  <a:pt x="241" y="705"/>
                </a:cubicBezTo>
                <a:cubicBezTo>
                  <a:pt x="241" y="704"/>
                  <a:pt x="240" y="704"/>
                  <a:pt x="240" y="703"/>
                </a:cubicBezTo>
                <a:cubicBezTo>
                  <a:pt x="240" y="703"/>
                  <a:pt x="241" y="702"/>
                  <a:pt x="241" y="701"/>
                </a:cubicBezTo>
                <a:cubicBezTo>
                  <a:pt x="242" y="701"/>
                  <a:pt x="242" y="701"/>
                  <a:pt x="242" y="701"/>
                </a:cubicBezTo>
                <a:close/>
                <a:moveTo>
                  <a:pt x="292" y="782"/>
                </a:moveTo>
                <a:cubicBezTo>
                  <a:pt x="292" y="784"/>
                  <a:pt x="291" y="784"/>
                  <a:pt x="289" y="784"/>
                </a:cubicBezTo>
                <a:cubicBezTo>
                  <a:pt x="289" y="784"/>
                  <a:pt x="289" y="783"/>
                  <a:pt x="289" y="783"/>
                </a:cubicBezTo>
                <a:cubicBezTo>
                  <a:pt x="289" y="782"/>
                  <a:pt x="289" y="782"/>
                  <a:pt x="290" y="782"/>
                </a:cubicBezTo>
                <a:cubicBezTo>
                  <a:pt x="290" y="781"/>
                  <a:pt x="291" y="782"/>
                  <a:pt x="292" y="782"/>
                </a:cubicBezTo>
                <a:close/>
                <a:moveTo>
                  <a:pt x="238" y="692"/>
                </a:moveTo>
                <a:cubicBezTo>
                  <a:pt x="240" y="693"/>
                  <a:pt x="240" y="694"/>
                  <a:pt x="239" y="696"/>
                </a:cubicBezTo>
                <a:cubicBezTo>
                  <a:pt x="238" y="695"/>
                  <a:pt x="238" y="694"/>
                  <a:pt x="238" y="692"/>
                </a:cubicBezTo>
                <a:close/>
                <a:moveTo>
                  <a:pt x="252" y="720"/>
                </a:moveTo>
                <a:cubicBezTo>
                  <a:pt x="254" y="720"/>
                  <a:pt x="254" y="720"/>
                  <a:pt x="253" y="724"/>
                </a:cubicBezTo>
                <a:cubicBezTo>
                  <a:pt x="252" y="722"/>
                  <a:pt x="252" y="721"/>
                  <a:pt x="252" y="720"/>
                </a:cubicBezTo>
                <a:close/>
                <a:moveTo>
                  <a:pt x="291" y="734"/>
                </a:moveTo>
                <a:cubicBezTo>
                  <a:pt x="292" y="732"/>
                  <a:pt x="292" y="732"/>
                  <a:pt x="294" y="732"/>
                </a:cubicBezTo>
                <a:cubicBezTo>
                  <a:pt x="293" y="734"/>
                  <a:pt x="293" y="734"/>
                  <a:pt x="291" y="734"/>
                </a:cubicBezTo>
                <a:close/>
                <a:moveTo>
                  <a:pt x="269" y="759"/>
                </a:moveTo>
                <a:cubicBezTo>
                  <a:pt x="269" y="760"/>
                  <a:pt x="270" y="761"/>
                  <a:pt x="270" y="762"/>
                </a:cubicBezTo>
                <a:cubicBezTo>
                  <a:pt x="270" y="762"/>
                  <a:pt x="270" y="763"/>
                  <a:pt x="270" y="763"/>
                </a:cubicBezTo>
                <a:cubicBezTo>
                  <a:pt x="270" y="763"/>
                  <a:pt x="269" y="763"/>
                  <a:pt x="269" y="763"/>
                </a:cubicBezTo>
                <a:cubicBezTo>
                  <a:pt x="268" y="762"/>
                  <a:pt x="268" y="760"/>
                  <a:pt x="269" y="759"/>
                </a:cubicBezTo>
                <a:close/>
                <a:moveTo>
                  <a:pt x="263" y="370"/>
                </a:moveTo>
                <a:cubicBezTo>
                  <a:pt x="263" y="368"/>
                  <a:pt x="264" y="367"/>
                  <a:pt x="266" y="367"/>
                </a:cubicBezTo>
                <a:cubicBezTo>
                  <a:pt x="265" y="369"/>
                  <a:pt x="265" y="369"/>
                  <a:pt x="263" y="370"/>
                </a:cubicBezTo>
                <a:close/>
                <a:moveTo>
                  <a:pt x="282" y="768"/>
                </a:moveTo>
                <a:cubicBezTo>
                  <a:pt x="282" y="768"/>
                  <a:pt x="282" y="767"/>
                  <a:pt x="283" y="767"/>
                </a:cubicBezTo>
                <a:cubicBezTo>
                  <a:pt x="283" y="767"/>
                  <a:pt x="284" y="767"/>
                  <a:pt x="284" y="767"/>
                </a:cubicBezTo>
                <a:cubicBezTo>
                  <a:pt x="284" y="768"/>
                  <a:pt x="284" y="769"/>
                  <a:pt x="284" y="769"/>
                </a:cubicBezTo>
                <a:cubicBezTo>
                  <a:pt x="283" y="770"/>
                  <a:pt x="282" y="769"/>
                  <a:pt x="282" y="768"/>
                </a:cubicBezTo>
                <a:close/>
                <a:moveTo>
                  <a:pt x="196" y="631"/>
                </a:moveTo>
                <a:cubicBezTo>
                  <a:pt x="195" y="629"/>
                  <a:pt x="195" y="628"/>
                  <a:pt x="196" y="627"/>
                </a:cubicBezTo>
                <a:cubicBezTo>
                  <a:pt x="198" y="629"/>
                  <a:pt x="198" y="629"/>
                  <a:pt x="196" y="631"/>
                </a:cubicBezTo>
                <a:close/>
                <a:moveTo>
                  <a:pt x="251" y="694"/>
                </a:moveTo>
                <a:cubicBezTo>
                  <a:pt x="250" y="694"/>
                  <a:pt x="250" y="695"/>
                  <a:pt x="249" y="695"/>
                </a:cubicBezTo>
                <a:cubicBezTo>
                  <a:pt x="249" y="695"/>
                  <a:pt x="249" y="694"/>
                  <a:pt x="248" y="694"/>
                </a:cubicBezTo>
                <a:cubicBezTo>
                  <a:pt x="248" y="694"/>
                  <a:pt x="249" y="693"/>
                  <a:pt x="249" y="693"/>
                </a:cubicBezTo>
                <a:cubicBezTo>
                  <a:pt x="249" y="693"/>
                  <a:pt x="250" y="693"/>
                  <a:pt x="251" y="694"/>
                </a:cubicBezTo>
                <a:close/>
                <a:moveTo>
                  <a:pt x="279" y="357"/>
                </a:moveTo>
                <a:cubicBezTo>
                  <a:pt x="279" y="357"/>
                  <a:pt x="280" y="357"/>
                  <a:pt x="280" y="357"/>
                </a:cubicBezTo>
                <a:cubicBezTo>
                  <a:pt x="280" y="358"/>
                  <a:pt x="279" y="359"/>
                  <a:pt x="278" y="360"/>
                </a:cubicBezTo>
                <a:cubicBezTo>
                  <a:pt x="278" y="360"/>
                  <a:pt x="278" y="359"/>
                  <a:pt x="278" y="359"/>
                </a:cubicBezTo>
                <a:cubicBezTo>
                  <a:pt x="278" y="358"/>
                  <a:pt x="278" y="357"/>
                  <a:pt x="279" y="357"/>
                </a:cubicBezTo>
                <a:close/>
                <a:moveTo>
                  <a:pt x="287" y="735"/>
                </a:moveTo>
                <a:cubicBezTo>
                  <a:pt x="287" y="735"/>
                  <a:pt x="287" y="735"/>
                  <a:pt x="287" y="735"/>
                </a:cubicBezTo>
                <a:cubicBezTo>
                  <a:pt x="287" y="736"/>
                  <a:pt x="287" y="736"/>
                  <a:pt x="287" y="736"/>
                </a:cubicBezTo>
                <a:cubicBezTo>
                  <a:pt x="286" y="737"/>
                  <a:pt x="286" y="737"/>
                  <a:pt x="285" y="737"/>
                </a:cubicBezTo>
                <a:cubicBezTo>
                  <a:pt x="285" y="737"/>
                  <a:pt x="285" y="736"/>
                  <a:pt x="285" y="736"/>
                </a:cubicBezTo>
                <a:cubicBezTo>
                  <a:pt x="285" y="735"/>
                  <a:pt x="286" y="735"/>
                  <a:pt x="287" y="735"/>
                </a:cubicBezTo>
                <a:close/>
                <a:moveTo>
                  <a:pt x="184" y="545"/>
                </a:moveTo>
                <a:cubicBezTo>
                  <a:pt x="184" y="546"/>
                  <a:pt x="183" y="545"/>
                  <a:pt x="183" y="545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4" y="544"/>
                  <a:pt x="185" y="544"/>
                  <a:pt x="185" y="544"/>
                </a:cubicBezTo>
                <a:cubicBezTo>
                  <a:pt x="185" y="545"/>
                  <a:pt x="185" y="545"/>
                  <a:pt x="184" y="545"/>
                </a:cubicBezTo>
                <a:close/>
                <a:moveTo>
                  <a:pt x="179" y="582"/>
                </a:moveTo>
                <a:cubicBezTo>
                  <a:pt x="179" y="581"/>
                  <a:pt x="178" y="581"/>
                  <a:pt x="178" y="581"/>
                </a:cubicBezTo>
                <a:cubicBezTo>
                  <a:pt x="178" y="581"/>
                  <a:pt x="178" y="580"/>
                  <a:pt x="178" y="580"/>
                </a:cubicBezTo>
                <a:cubicBezTo>
                  <a:pt x="179" y="580"/>
                  <a:pt x="179" y="580"/>
                  <a:pt x="179" y="580"/>
                </a:cubicBezTo>
                <a:cubicBezTo>
                  <a:pt x="179" y="580"/>
                  <a:pt x="179" y="581"/>
                  <a:pt x="179" y="582"/>
                </a:cubicBezTo>
                <a:close/>
                <a:moveTo>
                  <a:pt x="338" y="228"/>
                </a:moveTo>
                <a:cubicBezTo>
                  <a:pt x="338" y="228"/>
                  <a:pt x="338" y="227"/>
                  <a:pt x="338" y="226"/>
                </a:cubicBezTo>
                <a:cubicBezTo>
                  <a:pt x="339" y="227"/>
                  <a:pt x="339" y="227"/>
                  <a:pt x="340" y="228"/>
                </a:cubicBezTo>
                <a:cubicBezTo>
                  <a:pt x="340" y="228"/>
                  <a:pt x="340" y="229"/>
                  <a:pt x="339" y="229"/>
                </a:cubicBezTo>
                <a:cubicBezTo>
                  <a:pt x="339" y="229"/>
                  <a:pt x="338" y="228"/>
                  <a:pt x="338" y="228"/>
                </a:cubicBezTo>
                <a:close/>
                <a:moveTo>
                  <a:pt x="284" y="356"/>
                </a:moveTo>
                <a:cubicBezTo>
                  <a:pt x="285" y="355"/>
                  <a:pt x="285" y="356"/>
                  <a:pt x="285" y="356"/>
                </a:cubicBezTo>
                <a:cubicBezTo>
                  <a:pt x="286" y="356"/>
                  <a:pt x="285" y="357"/>
                  <a:pt x="285" y="357"/>
                </a:cubicBezTo>
                <a:cubicBezTo>
                  <a:pt x="285" y="357"/>
                  <a:pt x="284" y="357"/>
                  <a:pt x="284" y="357"/>
                </a:cubicBezTo>
                <a:cubicBezTo>
                  <a:pt x="284" y="356"/>
                  <a:pt x="284" y="356"/>
                  <a:pt x="284" y="356"/>
                </a:cubicBezTo>
                <a:close/>
                <a:moveTo>
                  <a:pt x="208" y="654"/>
                </a:moveTo>
                <a:cubicBezTo>
                  <a:pt x="208" y="653"/>
                  <a:pt x="209" y="653"/>
                  <a:pt x="210" y="653"/>
                </a:cubicBezTo>
                <a:cubicBezTo>
                  <a:pt x="210" y="653"/>
                  <a:pt x="210" y="653"/>
                  <a:pt x="210" y="653"/>
                </a:cubicBezTo>
                <a:cubicBezTo>
                  <a:pt x="210" y="653"/>
                  <a:pt x="211" y="654"/>
                  <a:pt x="210" y="654"/>
                </a:cubicBezTo>
                <a:cubicBezTo>
                  <a:pt x="210" y="654"/>
                  <a:pt x="209" y="655"/>
                  <a:pt x="208" y="654"/>
                </a:cubicBezTo>
                <a:close/>
                <a:moveTo>
                  <a:pt x="247" y="690"/>
                </a:moveTo>
                <a:cubicBezTo>
                  <a:pt x="246" y="689"/>
                  <a:pt x="246" y="689"/>
                  <a:pt x="245" y="688"/>
                </a:cubicBezTo>
                <a:cubicBezTo>
                  <a:pt x="245" y="688"/>
                  <a:pt x="246" y="687"/>
                  <a:pt x="246" y="687"/>
                </a:cubicBezTo>
                <a:cubicBezTo>
                  <a:pt x="246" y="687"/>
                  <a:pt x="246" y="687"/>
                  <a:pt x="246" y="687"/>
                </a:cubicBezTo>
                <a:cubicBezTo>
                  <a:pt x="247" y="688"/>
                  <a:pt x="247" y="689"/>
                  <a:pt x="247" y="689"/>
                </a:cubicBezTo>
                <a:cubicBezTo>
                  <a:pt x="247" y="690"/>
                  <a:pt x="247" y="690"/>
                  <a:pt x="247" y="690"/>
                </a:cubicBezTo>
                <a:close/>
                <a:moveTo>
                  <a:pt x="296" y="317"/>
                </a:moveTo>
                <a:cubicBezTo>
                  <a:pt x="296" y="317"/>
                  <a:pt x="296" y="318"/>
                  <a:pt x="295" y="318"/>
                </a:cubicBezTo>
                <a:cubicBezTo>
                  <a:pt x="295" y="318"/>
                  <a:pt x="295" y="318"/>
                  <a:pt x="294" y="317"/>
                </a:cubicBezTo>
                <a:cubicBezTo>
                  <a:pt x="295" y="317"/>
                  <a:pt x="295" y="317"/>
                  <a:pt x="296" y="316"/>
                </a:cubicBezTo>
                <a:cubicBezTo>
                  <a:pt x="296" y="316"/>
                  <a:pt x="296" y="317"/>
                  <a:pt x="296" y="317"/>
                </a:cubicBezTo>
                <a:close/>
                <a:moveTo>
                  <a:pt x="237" y="681"/>
                </a:moveTo>
                <a:cubicBezTo>
                  <a:pt x="237" y="681"/>
                  <a:pt x="236" y="681"/>
                  <a:pt x="236" y="681"/>
                </a:cubicBezTo>
                <a:cubicBezTo>
                  <a:pt x="236" y="680"/>
                  <a:pt x="236" y="680"/>
                  <a:pt x="236" y="680"/>
                </a:cubicBezTo>
                <a:cubicBezTo>
                  <a:pt x="237" y="679"/>
                  <a:pt x="237" y="680"/>
                  <a:pt x="238" y="680"/>
                </a:cubicBezTo>
                <a:cubicBezTo>
                  <a:pt x="237" y="681"/>
                  <a:pt x="237" y="681"/>
                  <a:pt x="237" y="681"/>
                </a:cubicBezTo>
                <a:close/>
                <a:moveTo>
                  <a:pt x="248" y="712"/>
                </a:moveTo>
                <a:cubicBezTo>
                  <a:pt x="247" y="711"/>
                  <a:pt x="247" y="711"/>
                  <a:pt x="247" y="711"/>
                </a:cubicBezTo>
                <a:cubicBezTo>
                  <a:pt x="247" y="711"/>
                  <a:pt x="247" y="710"/>
                  <a:pt x="247" y="710"/>
                </a:cubicBezTo>
                <a:cubicBezTo>
                  <a:pt x="248" y="710"/>
                  <a:pt x="248" y="711"/>
                  <a:pt x="248" y="711"/>
                </a:cubicBezTo>
                <a:cubicBezTo>
                  <a:pt x="248" y="711"/>
                  <a:pt x="248" y="711"/>
                  <a:pt x="248" y="712"/>
                </a:cubicBezTo>
                <a:close/>
                <a:moveTo>
                  <a:pt x="296" y="335"/>
                </a:moveTo>
                <a:cubicBezTo>
                  <a:pt x="296" y="334"/>
                  <a:pt x="296" y="334"/>
                  <a:pt x="296" y="334"/>
                </a:cubicBezTo>
                <a:cubicBezTo>
                  <a:pt x="296" y="334"/>
                  <a:pt x="297" y="334"/>
                  <a:pt x="297" y="333"/>
                </a:cubicBezTo>
                <a:cubicBezTo>
                  <a:pt x="297" y="334"/>
                  <a:pt x="297" y="334"/>
                  <a:pt x="297" y="334"/>
                </a:cubicBezTo>
                <a:cubicBezTo>
                  <a:pt x="297" y="334"/>
                  <a:pt x="297" y="334"/>
                  <a:pt x="296" y="335"/>
                </a:cubicBezTo>
                <a:close/>
                <a:moveTo>
                  <a:pt x="224" y="656"/>
                </a:moveTo>
                <a:cubicBezTo>
                  <a:pt x="223" y="656"/>
                  <a:pt x="223" y="656"/>
                  <a:pt x="223" y="655"/>
                </a:cubicBezTo>
                <a:cubicBezTo>
                  <a:pt x="223" y="655"/>
                  <a:pt x="223" y="655"/>
                  <a:pt x="224" y="655"/>
                </a:cubicBezTo>
                <a:cubicBezTo>
                  <a:pt x="224" y="655"/>
                  <a:pt x="224" y="655"/>
                  <a:pt x="225" y="655"/>
                </a:cubicBezTo>
                <a:cubicBezTo>
                  <a:pt x="224" y="656"/>
                  <a:pt x="224" y="656"/>
                  <a:pt x="224" y="656"/>
                </a:cubicBezTo>
                <a:close/>
                <a:moveTo>
                  <a:pt x="268" y="728"/>
                </a:moveTo>
                <a:cubicBezTo>
                  <a:pt x="268" y="728"/>
                  <a:pt x="268" y="728"/>
                  <a:pt x="268" y="729"/>
                </a:cubicBezTo>
                <a:cubicBezTo>
                  <a:pt x="268" y="729"/>
                  <a:pt x="267" y="728"/>
                  <a:pt x="267" y="728"/>
                </a:cubicBezTo>
                <a:cubicBezTo>
                  <a:pt x="267" y="728"/>
                  <a:pt x="267" y="728"/>
                  <a:pt x="268" y="728"/>
                </a:cubicBezTo>
                <a:cubicBezTo>
                  <a:pt x="268" y="728"/>
                  <a:pt x="268" y="728"/>
                  <a:pt x="268" y="728"/>
                </a:cubicBezTo>
                <a:close/>
                <a:moveTo>
                  <a:pt x="202" y="610"/>
                </a:moveTo>
                <a:cubicBezTo>
                  <a:pt x="202" y="610"/>
                  <a:pt x="202" y="610"/>
                  <a:pt x="202" y="610"/>
                </a:cubicBezTo>
                <a:cubicBezTo>
                  <a:pt x="202" y="611"/>
                  <a:pt x="202" y="611"/>
                  <a:pt x="201" y="611"/>
                </a:cubicBezTo>
                <a:cubicBezTo>
                  <a:pt x="201" y="611"/>
                  <a:pt x="201" y="611"/>
                  <a:pt x="201" y="610"/>
                </a:cubicBezTo>
                <a:cubicBezTo>
                  <a:pt x="201" y="610"/>
                  <a:pt x="201" y="610"/>
                  <a:pt x="202" y="610"/>
                </a:cubicBezTo>
                <a:close/>
                <a:moveTo>
                  <a:pt x="317" y="298"/>
                </a:moveTo>
                <a:cubicBezTo>
                  <a:pt x="317" y="298"/>
                  <a:pt x="317" y="298"/>
                  <a:pt x="317" y="297"/>
                </a:cubicBezTo>
                <a:cubicBezTo>
                  <a:pt x="318" y="297"/>
                  <a:pt x="318" y="297"/>
                  <a:pt x="318" y="297"/>
                </a:cubicBezTo>
                <a:cubicBezTo>
                  <a:pt x="318" y="298"/>
                  <a:pt x="318" y="298"/>
                  <a:pt x="318" y="298"/>
                </a:cubicBezTo>
                <a:cubicBezTo>
                  <a:pt x="318" y="298"/>
                  <a:pt x="318" y="298"/>
                  <a:pt x="317" y="298"/>
                </a:cubicBezTo>
                <a:close/>
                <a:moveTo>
                  <a:pt x="309" y="293"/>
                </a:moveTo>
                <a:cubicBezTo>
                  <a:pt x="309" y="293"/>
                  <a:pt x="309" y="293"/>
                  <a:pt x="310" y="293"/>
                </a:cubicBezTo>
                <a:cubicBezTo>
                  <a:pt x="309" y="293"/>
                  <a:pt x="309" y="294"/>
                  <a:pt x="309" y="294"/>
                </a:cubicBezTo>
                <a:cubicBezTo>
                  <a:pt x="309" y="294"/>
                  <a:pt x="308" y="294"/>
                  <a:pt x="308" y="294"/>
                </a:cubicBezTo>
                <a:cubicBezTo>
                  <a:pt x="308" y="293"/>
                  <a:pt x="309" y="293"/>
                  <a:pt x="309" y="293"/>
                </a:cubicBezTo>
                <a:close/>
                <a:moveTo>
                  <a:pt x="219" y="651"/>
                </a:moveTo>
                <a:cubicBezTo>
                  <a:pt x="219" y="651"/>
                  <a:pt x="218" y="652"/>
                  <a:pt x="218" y="652"/>
                </a:cubicBezTo>
                <a:cubicBezTo>
                  <a:pt x="218" y="652"/>
                  <a:pt x="218" y="652"/>
                  <a:pt x="218" y="652"/>
                </a:cubicBezTo>
                <a:cubicBezTo>
                  <a:pt x="218" y="651"/>
                  <a:pt x="218" y="651"/>
                  <a:pt x="218" y="651"/>
                </a:cubicBezTo>
                <a:cubicBezTo>
                  <a:pt x="218" y="651"/>
                  <a:pt x="219" y="651"/>
                  <a:pt x="219" y="651"/>
                </a:cubicBezTo>
                <a:close/>
                <a:moveTo>
                  <a:pt x="245" y="443"/>
                </a:moveTo>
                <a:cubicBezTo>
                  <a:pt x="246" y="442"/>
                  <a:pt x="246" y="442"/>
                  <a:pt x="246" y="442"/>
                </a:cubicBezTo>
                <a:cubicBezTo>
                  <a:pt x="246" y="442"/>
                  <a:pt x="246" y="442"/>
                  <a:pt x="247" y="442"/>
                </a:cubicBezTo>
                <a:cubicBezTo>
                  <a:pt x="246" y="443"/>
                  <a:pt x="246" y="443"/>
                  <a:pt x="246" y="443"/>
                </a:cubicBezTo>
                <a:cubicBezTo>
                  <a:pt x="246" y="443"/>
                  <a:pt x="245" y="443"/>
                  <a:pt x="245" y="443"/>
                </a:cubicBezTo>
                <a:close/>
                <a:moveTo>
                  <a:pt x="332" y="230"/>
                </a:moveTo>
                <a:cubicBezTo>
                  <a:pt x="331" y="230"/>
                  <a:pt x="331" y="231"/>
                  <a:pt x="331" y="231"/>
                </a:cubicBezTo>
                <a:cubicBezTo>
                  <a:pt x="331" y="231"/>
                  <a:pt x="330" y="230"/>
                  <a:pt x="330" y="230"/>
                </a:cubicBezTo>
                <a:cubicBezTo>
                  <a:pt x="330" y="230"/>
                  <a:pt x="331" y="230"/>
                  <a:pt x="331" y="230"/>
                </a:cubicBezTo>
                <a:cubicBezTo>
                  <a:pt x="331" y="230"/>
                  <a:pt x="331" y="230"/>
                  <a:pt x="332" y="230"/>
                </a:cubicBezTo>
                <a:close/>
                <a:moveTo>
                  <a:pt x="320" y="712"/>
                </a:moveTo>
                <a:cubicBezTo>
                  <a:pt x="320" y="712"/>
                  <a:pt x="320" y="712"/>
                  <a:pt x="320" y="713"/>
                </a:cubicBezTo>
                <a:cubicBezTo>
                  <a:pt x="320" y="713"/>
                  <a:pt x="319" y="712"/>
                  <a:pt x="319" y="712"/>
                </a:cubicBezTo>
                <a:cubicBezTo>
                  <a:pt x="319" y="712"/>
                  <a:pt x="319" y="712"/>
                  <a:pt x="320" y="711"/>
                </a:cubicBezTo>
                <a:cubicBezTo>
                  <a:pt x="320" y="711"/>
                  <a:pt x="320" y="711"/>
                  <a:pt x="320" y="712"/>
                </a:cubicBezTo>
                <a:close/>
                <a:moveTo>
                  <a:pt x="276" y="750"/>
                </a:moveTo>
                <a:cubicBezTo>
                  <a:pt x="276" y="750"/>
                  <a:pt x="276" y="750"/>
                  <a:pt x="276" y="750"/>
                </a:cubicBezTo>
                <a:cubicBezTo>
                  <a:pt x="276" y="750"/>
                  <a:pt x="277" y="750"/>
                  <a:pt x="277" y="750"/>
                </a:cubicBezTo>
                <a:cubicBezTo>
                  <a:pt x="277" y="750"/>
                  <a:pt x="277" y="750"/>
                  <a:pt x="277" y="751"/>
                </a:cubicBezTo>
                <a:cubicBezTo>
                  <a:pt x="276" y="750"/>
                  <a:pt x="276" y="750"/>
                  <a:pt x="276" y="750"/>
                </a:cubicBezTo>
                <a:close/>
                <a:moveTo>
                  <a:pt x="311" y="730"/>
                </a:moveTo>
                <a:cubicBezTo>
                  <a:pt x="311" y="730"/>
                  <a:pt x="311" y="730"/>
                  <a:pt x="310" y="730"/>
                </a:cubicBezTo>
                <a:cubicBezTo>
                  <a:pt x="310" y="730"/>
                  <a:pt x="310" y="730"/>
                  <a:pt x="310" y="729"/>
                </a:cubicBezTo>
                <a:cubicBezTo>
                  <a:pt x="311" y="729"/>
                  <a:pt x="311" y="730"/>
                  <a:pt x="311" y="730"/>
                </a:cubicBezTo>
                <a:cubicBezTo>
                  <a:pt x="311" y="730"/>
                  <a:pt x="311" y="730"/>
                  <a:pt x="311" y="730"/>
                </a:cubicBezTo>
                <a:close/>
                <a:moveTo>
                  <a:pt x="200" y="634"/>
                </a:moveTo>
                <a:cubicBezTo>
                  <a:pt x="200" y="634"/>
                  <a:pt x="200" y="634"/>
                  <a:pt x="200" y="634"/>
                </a:cubicBezTo>
                <a:cubicBezTo>
                  <a:pt x="201" y="634"/>
                  <a:pt x="201" y="634"/>
                  <a:pt x="201" y="634"/>
                </a:cubicBezTo>
                <a:cubicBezTo>
                  <a:pt x="201" y="634"/>
                  <a:pt x="201" y="635"/>
                  <a:pt x="201" y="635"/>
                </a:cubicBezTo>
                <a:cubicBezTo>
                  <a:pt x="200" y="635"/>
                  <a:pt x="200" y="635"/>
                  <a:pt x="200" y="634"/>
                </a:cubicBezTo>
                <a:close/>
                <a:moveTo>
                  <a:pt x="215" y="638"/>
                </a:moveTo>
                <a:cubicBezTo>
                  <a:pt x="215" y="638"/>
                  <a:pt x="215" y="638"/>
                  <a:pt x="215" y="638"/>
                </a:cubicBezTo>
                <a:cubicBezTo>
                  <a:pt x="215" y="638"/>
                  <a:pt x="215" y="638"/>
                  <a:pt x="216" y="637"/>
                </a:cubicBezTo>
                <a:cubicBezTo>
                  <a:pt x="216" y="638"/>
                  <a:pt x="216" y="638"/>
                  <a:pt x="216" y="638"/>
                </a:cubicBezTo>
                <a:cubicBezTo>
                  <a:pt x="216" y="638"/>
                  <a:pt x="216" y="638"/>
                  <a:pt x="215" y="638"/>
                </a:cubicBezTo>
                <a:close/>
                <a:moveTo>
                  <a:pt x="190" y="610"/>
                </a:moveTo>
                <a:cubicBezTo>
                  <a:pt x="190" y="610"/>
                  <a:pt x="190" y="610"/>
                  <a:pt x="190" y="610"/>
                </a:cubicBezTo>
                <a:cubicBezTo>
                  <a:pt x="190" y="610"/>
                  <a:pt x="190" y="610"/>
                  <a:pt x="190" y="610"/>
                </a:cubicBezTo>
                <a:cubicBezTo>
                  <a:pt x="190" y="610"/>
                  <a:pt x="190" y="610"/>
                  <a:pt x="189" y="610"/>
                </a:cubicBezTo>
                <a:cubicBezTo>
                  <a:pt x="190" y="610"/>
                  <a:pt x="190" y="610"/>
                  <a:pt x="190" y="610"/>
                </a:cubicBezTo>
                <a:close/>
                <a:moveTo>
                  <a:pt x="330" y="281"/>
                </a:moveTo>
                <a:cubicBezTo>
                  <a:pt x="330" y="281"/>
                  <a:pt x="330" y="280"/>
                  <a:pt x="330" y="280"/>
                </a:cubicBezTo>
                <a:cubicBezTo>
                  <a:pt x="330" y="280"/>
                  <a:pt x="330" y="280"/>
                  <a:pt x="330" y="280"/>
                </a:cubicBezTo>
                <a:cubicBezTo>
                  <a:pt x="330" y="281"/>
                  <a:pt x="330" y="281"/>
                  <a:pt x="330" y="281"/>
                </a:cubicBezTo>
                <a:cubicBezTo>
                  <a:pt x="330" y="281"/>
                  <a:pt x="330" y="281"/>
                  <a:pt x="330" y="281"/>
                </a:cubicBezTo>
                <a:close/>
                <a:moveTo>
                  <a:pt x="182" y="578"/>
                </a:moveTo>
                <a:cubicBezTo>
                  <a:pt x="182" y="578"/>
                  <a:pt x="182" y="578"/>
                  <a:pt x="182" y="578"/>
                </a:cubicBezTo>
                <a:cubicBezTo>
                  <a:pt x="182" y="578"/>
                  <a:pt x="182" y="578"/>
                  <a:pt x="182" y="577"/>
                </a:cubicBezTo>
                <a:cubicBezTo>
                  <a:pt x="182" y="577"/>
                  <a:pt x="182" y="577"/>
                  <a:pt x="182" y="577"/>
                </a:cubicBezTo>
                <a:cubicBezTo>
                  <a:pt x="182" y="578"/>
                  <a:pt x="182" y="578"/>
                  <a:pt x="182" y="578"/>
                </a:cubicBezTo>
                <a:close/>
                <a:moveTo>
                  <a:pt x="279" y="761"/>
                </a:moveTo>
                <a:cubicBezTo>
                  <a:pt x="279" y="761"/>
                  <a:pt x="279" y="761"/>
                  <a:pt x="279" y="762"/>
                </a:cubicBezTo>
                <a:cubicBezTo>
                  <a:pt x="279" y="762"/>
                  <a:pt x="279" y="762"/>
                  <a:pt x="279" y="762"/>
                </a:cubicBezTo>
                <a:cubicBezTo>
                  <a:pt x="279" y="761"/>
                  <a:pt x="279" y="761"/>
                  <a:pt x="279" y="761"/>
                </a:cubicBezTo>
                <a:cubicBezTo>
                  <a:pt x="279" y="761"/>
                  <a:pt x="279" y="761"/>
                  <a:pt x="279" y="761"/>
                </a:cubicBezTo>
                <a:close/>
                <a:moveTo>
                  <a:pt x="227" y="676"/>
                </a:moveTo>
                <a:cubicBezTo>
                  <a:pt x="227" y="676"/>
                  <a:pt x="227" y="676"/>
                  <a:pt x="228" y="676"/>
                </a:cubicBezTo>
                <a:cubicBezTo>
                  <a:pt x="228" y="676"/>
                  <a:pt x="227" y="677"/>
                  <a:pt x="227" y="677"/>
                </a:cubicBezTo>
                <a:cubicBezTo>
                  <a:pt x="227" y="677"/>
                  <a:pt x="227" y="677"/>
                  <a:pt x="227" y="677"/>
                </a:cubicBezTo>
                <a:cubicBezTo>
                  <a:pt x="227" y="676"/>
                  <a:pt x="227" y="676"/>
                  <a:pt x="227" y="676"/>
                </a:cubicBezTo>
                <a:close/>
                <a:moveTo>
                  <a:pt x="270" y="742"/>
                </a:moveTo>
                <a:cubicBezTo>
                  <a:pt x="270" y="742"/>
                  <a:pt x="270" y="742"/>
                  <a:pt x="270" y="742"/>
                </a:cubicBezTo>
                <a:cubicBezTo>
                  <a:pt x="270" y="742"/>
                  <a:pt x="270" y="742"/>
                  <a:pt x="270" y="742"/>
                </a:cubicBezTo>
                <a:cubicBezTo>
                  <a:pt x="270" y="742"/>
                  <a:pt x="270" y="742"/>
                  <a:pt x="270" y="742"/>
                </a:cubicBezTo>
                <a:cubicBezTo>
                  <a:pt x="270" y="742"/>
                  <a:pt x="270" y="742"/>
                  <a:pt x="270" y="742"/>
                </a:cubicBezTo>
                <a:close/>
                <a:moveTo>
                  <a:pt x="285" y="778"/>
                </a:moveTo>
                <a:cubicBezTo>
                  <a:pt x="285" y="778"/>
                  <a:pt x="285" y="778"/>
                  <a:pt x="285" y="778"/>
                </a:cubicBezTo>
                <a:cubicBezTo>
                  <a:pt x="285" y="778"/>
                  <a:pt x="285" y="778"/>
                  <a:pt x="285" y="778"/>
                </a:cubicBezTo>
                <a:cubicBezTo>
                  <a:pt x="285" y="778"/>
                  <a:pt x="285" y="778"/>
                  <a:pt x="285" y="778"/>
                </a:cubicBezTo>
                <a:cubicBezTo>
                  <a:pt x="285" y="778"/>
                  <a:pt x="285" y="778"/>
                  <a:pt x="285" y="778"/>
                </a:cubicBezTo>
                <a:close/>
                <a:moveTo>
                  <a:pt x="197" y="601"/>
                </a:moveTo>
                <a:cubicBezTo>
                  <a:pt x="197" y="602"/>
                  <a:pt x="197" y="602"/>
                  <a:pt x="197" y="602"/>
                </a:cubicBezTo>
                <a:cubicBezTo>
                  <a:pt x="197" y="602"/>
                  <a:pt x="197" y="602"/>
                  <a:pt x="197" y="602"/>
                </a:cubicBezTo>
                <a:cubicBezTo>
                  <a:pt x="197" y="602"/>
                  <a:pt x="197" y="602"/>
                  <a:pt x="197" y="601"/>
                </a:cubicBezTo>
                <a:close/>
                <a:moveTo>
                  <a:pt x="256" y="728"/>
                </a:moveTo>
                <a:cubicBezTo>
                  <a:pt x="256" y="728"/>
                  <a:pt x="256" y="728"/>
                  <a:pt x="256" y="728"/>
                </a:cubicBezTo>
                <a:cubicBezTo>
                  <a:pt x="256" y="728"/>
                  <a:pt x="256" y="728"/>
                  <a:pt x="256" y="728"/>
                </a:cubicBezTo>
                <a:cubicBezTo>
                  <a:pt x="256" y="728"/>
                  <a:pt x="256" y="728"/>
                  <a:pt x="256" y="728"/>
                </a:cubicBezTo>
                <a:cubicBezTo>
                  <a:pt x="256" y="728"/>
                  <a:pt x="256" y="728"/>
                  <a:pt x="256" y="728"/>
                </a:cubicBezTo>
                <a:close/>
                <a:moveTo>
                  <a:pt x="254" y="433"/>
                </a:moveTo>
                <a:cubicBezTo>
                  <a:pt x="254" y="433"/>
                  <a:pt x="254" y="433"/>
                  <a:pt x="254" y="433"/>
                </a:cubicBezTo>
                <a:cubicBezTo>
                  <a:pt x="254" y="433"/>
                  <a:pt x="254" y="433"/>
                  <a:pt x="254" y="433"/>
                </a:cubicBezTo>
                <a:cubicBezTo>
                  <a:pt x="254" y="433"/>
                  <a:pt x="254" y="433"/>
                  <a:pt x="254" y="433"/>
                </a:cubicBezTo>
                <a:cubicBezTo>
                  <a:pt x="254" y="433"/>
                  <a:pt x="254" y="433"/>
                  <a:pt x="254" y="433"/>
                </a:cubicBezTo>
                <a:close/>
                <a:moveTo>
                  <a:pt x="251" y="415"/>
                </a:moveTo>
                <a:cubicBezTo>
                  <a:pt x="251" y="414"/>
                  <a:pt x="251" y="414"/>
                  <a:pt x="251" y="414"/>
                </a:cubicBezTo>
                <a:cubicBezTo>
                  <a:pt x="251" y="414"/>
                  <a:pt x="251" y="414"/>
                  <a:pt x="251" y="414"/>
                </a:cubicBezTo>
                <a:lnTo>
                  <a:pt x="251" y="415"/>
                </a:lnTo>
                <a:close/>
                <a:moveTo>
                  <a:pt x="266" y="755"/>
                </a:moveTo>
                <a:cubicBezTo>
                  <a:pt x="266" y="755"/>
                  <a:pt x="266" y="755"/>
                  <a:pt x="266" y="755"/>
                </a:cubicBezTo>
                <a:cubicBezTo>
                  <a:pt x="266" y="755"/>
                  <a:pt x="266" y="755"/>
                  <a:pt x="266" y="755"/>
                </a:cubicBezTo>
                <a:cubicBezTo>
                  <a:pt x="266" y="755"/>
                  <a:pt x="266" y="755"/>
                  <a:pt x="266" y="754"/>
                </a:cubicBezTo>
                <a:cubicBezTo>
                  <a:pt x="266" y="754"/>
                  <a:pt x="266" y="755"/>
                  <a:pt x="266" y="755"/>
                </a:cubicBezTo>
                <a:close/>
                <a:moveTo>
                  <a:pt x="499" y="380"/>
                </a:moveTo>
                <a:cubicBezTo>
                  <a:pt x="502" y="377"/>
                  <a:pt x="502" y="374"/>
                  <a:pt x="502" y="370"/>
                </a:cubicBezTo>
                <a:cubicBezTo>
                  <a:pt x="501" y="370"/>
                  <a:pt x="500" y="370"/>
                  <a:pt x="499" y="370"/>
                </a:cubicBezTo>
                <a:cubicBezTo>
                  <a:pt x="498" y="371"/>
                  <a:pt x="497" y="371"/>
                  <a:pt x="496" y="371"/>
                </a:cubicBezTo>
                <a:cubicBezTo>
                  <a:pt x="495" y="372"/>
                  <a:pt x="495" y="372"/>
                  <a:pt x="495" y="373"/>
                </a:cubicBezTo>
                <a:cubicBezTo>
                  <a:pt x="494" y="374"/>
                  <a:pt x="494" y="374"/>
                  <a:pt x="494" y="374"/>
                </a:cubicBezTo>
                <a:cubicBezTo>
                  <a:pt x="493" y="375"/>
                  <a:pt x="492" y="374"/>
                  <a:pt x="491" y="375"/>
                </a:cubicBezTo>
                <a:cubicBezTo>
                  <a:pt x="490" y="375"/>
                  <a:pt x="490" y="376"/>
                  <a:pt x="489" y="377"/>
                </a:cubicBezTo>
                <a:cubicBezTo>
                  <a:pt x="489" y="378"/>
                  <a:pt x="490" y="379"/>
                  <a:pt x="489" y="380"/>
                </a:cubicBezTo>
                <a:cubicBezTo>
                  <a:pt x="488" y="381"/>
                  <a:pt x="487" y="381"/>
                  <a:pt x="486" y="380"/>
                </a:cubicBezTo>
                <a:cubicBezTo>
                  <a:pt x="486" y="377"/>
                  <a:pt x="486" y="374"/>
                  <a:pt x="487" y="371"/>
                </a:cubicBezTo>
                <a:cubicBezTo>
                  <a:pt x="488" y="370"/>
                  <a:pt x="489" y="368"/>
                  <a:pt x="488" y="367"/>
                </a:cubicBezTo>
                <a:cubicBezTo>
                  <a:pt x="487" y="366"/>
                  <a:pt x="488" y="365"/>
                  <a:pt x="488" y="365"/>
                </a:cubicBezTo>
                <a:cubicBezTo>
                  <a:pt x="489" y="363"/>
                  <a:pt x="489" y="361"/>
                  <a:pt x="490" y="360"/>
                </a:cubicBezTo>
                <a:cubicBezTo>
                  <a:pt x="491" y="359"/>
                  <a:pt x="491" y="358"/>
                  <a:pt x="491" y="356"/>
                </a:cubicBezTo>
                <a:cubicBezTo>
                  <a:pt x="491" y="354"/>
                  <a:pt x="492" y="352"/>
                  <a:pt x="493" y="350"/>
                </a:cubicBezTo>
                <a:cubicBezTo>
                  <a:pt x="494" y="347"/>
                  <a:pt x="497" y="344"/>
                  <a:pt x="495" y="340"/>
                </a:cubicBezTo>
                <a:cubicBezTo>
                  <a:pt x="495" y="340"/>
                  <a:pt x="495" y="340"/>
                  <a:pt x="495" y="340"/>
                </a:cubicBezTo>
                <a:cubicBezTo>
                  <a:pt x="495" y="339"/>
                  <a:pt x="495" y="338"/>
                  <a:pt x="495" y="337"/>
                </a:cubicBezTo>
                <a:cubicBezTo>
                  <a:pt x="495" y="337"/>
                  <a:pt x="495" y="337"/>
                  <a:pt x="494" y="337"/>
                </a:cubicBezTo>
                <a:cubicBezTo>
                  <a:pt x="494" y="337"/>
                  <a:pt x="494" y="337"/>
                  <a:pt x="494" y="336"/>
                </a:cubicBezTo>
                <a:cubicBezTo>
                  <a:pt x="493" y="336"/>
                  <a:pt x="493" y="336"/>
                  <a:pt x="492" y="336"/>
                </a:cubicBezTo>
                <a:cubicBezTo>
                  <a:pt x="492" y="337"/>
                  <a:pt x="492" y="339"/>
                  <a:pt x="492" y="340"/>
                </a:cubicBezTo>
                <a:cubicBezTo>
                  <a:pt x="492" y="341"/>
                  <a:pt x="493" y="342"/>
                  <a:pt x="494" y="342"/>
                </a:cubicBezTo>
                <a:cubicBezTo>
                  <a:pt x="493" y="344"/>
                  <a:pt x="492" y="344"/>
                  <a:pt x="491" y="344"/>
                </a:cubicBezTo>
                <a:cubicBezTo>
                  <a:pt x="491" y="344"/>
                  <a:pt x="490" y="344"/>
                  <a:pt x="490" y="344"/>
                </a:cubicBezTo>
                <a:cubicBezTo>
                  <a:pt x="490" y="344"/>
                  <a:pt x="490" y="344"/>
                  <a:pt x="490" y="344"/>
                </a:cubicBezTo>
                <a:cubicBezTo>
                  <a:pt x="490" y="346"/>
                  <a:pt x="489" y="348"/>
                  <a:pt x="488" y="349"/>
                </a:cubicBezTo>
                <a:cubicBezTo>
                  <a:pt x="488" y="349"/>
                  <a:pt x="488" y="350"/>
                  <a:pt x="488" y="350"/>
                </a:cubicBezTo>
                <a:cubicBezTo>
                  <a:pt x="488" y="350"/>
                  <a:pt x="488" y="350"/>
                  <a:pt x="488" y="350"/>
                </a:cubicBezTo>
                <a:cubicBezTo>
                  <a:pt x="489" y="349"/>
                  <a:pt x="489" y="348"/>
                  <a:pt x="489" y="347"/>
                </a:cubicBezTo>
                <a:cubicBezTo>
                  <a:pt x="490" y="346"/>
                  <a:pt x="491" y="345"/>
                  <a:pt x="492" y="347"/>
                </a:cubicBezTo>
                <a:cubicBezTo>
                  <a:pt x="491" y="348"/>
                  <a:pt x="490" y="349"/>
                  <a:pt x="490" y="350"/>
                </a:cubicBezTo>
                <a:cubicBezTo>
                  <a:pt x="490" y="353"/>
                  <a:pt x="488" y="355"/>
                  <a:pt x="487" y="358"/>
                </a:cubicBezTo>
                <a:cubicBezTo>
                  <a:pt x="486" y="362"/>
                  <a:pt x="484" y="365"/>
                  <a:pt x="483" y="368"/>
                </a:cubicBezTo>
                <a:cubicBezTo>
                  <a:pt x="483" y="370"/>
                  <a:pt x="481" y="371"/>
                  <a:pt x="479" y="372"/>
                </a:cubicBezTo>
                <a:cubicBezTo>
                  <a:pt x="479" y="371"/>
                  <a:pt x="479" y="371"/>
                  <a:pt x="479" y="371"/>
                </a:cubicBezTo>
                <a:cubicBezTo>
                  <a:pt x="480" y="370"/>
                  <a:pt x="480" y="369"/>
                  <a:pt x="481" y="368"/>
                </a:cubicBezTo>
                <a:cubicBezTo>
                  <a:pt x="482" y="366"/>
                  <a:pt x="483" y="364"/>
                  <a:pt x="484" y="362"/>
                </a:cubicBezTo>
                <a:cubicBezTo>
                  <a:pt x="484" y="361"/>
                  <a:pt x="484" y="361"/>
                  <a:pt x="484" y="360"/>
                </a:cubicBezTo>
                <a:cubicBezTo>
                  <a:pt x="481" y="365"/>
                  <a:pt x="478" y="370"/>
                  <a:pt x="474" y="375"/>
                </a:cubicBezTo>
                <a:cubicBezTo>
                  <a:pt x="475" y="375"/>
                  <a:pt x="475" y="375"/>
                  <a:pt x="475" y="375"/>
                </a:cubicBezTo>
                <a:cubicBezTo>
                  <a:pt x="475" y="376"/>
                  <a:pt x="475" y="377"/>
                  <a:pt x="475" y="377"/>
                </a:cubicBezTo>
                <a:cubicBezTo>
                  <a:pt x="474" y="378"/>
                  <a:pt x="473" y="379"/>
                  <a:pt x="472" y="380"/>
                </a:cubicBezTo>
                <a:cubicBezTo>
                  <a:pt x="472" y="380"/>
                  <a:pt x="471" y="380"/>
                  <a:pt x="470" y="380"/>
                </a:cubicBezTo>
                <a:cubicBezTo>
                  <a:pt x="462" y="389"/>
                  <a:pt x="453" y="396"/>
                  <a:pt x="442" y="400"/>
                </a:cubicBezTo>
                <a:cubicBezTo>
                  <a:pt x="442" y="400"/>
                  <a:pt x="442" y="401"/>
                  <a:pt x="441" y="401"/>
                </a:cubicBezTo>
                <a:cubicBezTo>
                  <a:pt x="441" y="401"/>
                  <a:pt x="440" y="402"/>
                  <a:pt x="439" y="402"/>
                </a:cubicBezTo>
                <a:cubicBezTo>
                  <a:pt x="439" y="402"/>
                  <a:pt x="439" y="402"/>
                  <a:pt x="439" y="402"/>
                </a:cubicBezTo>
                <a:cubicBezTo>
                  <a:pt x="438" y="403"/>
                  <a:pt x="438" y="403"/>
                  <a:pt x="437" y="404"/>
                </a:cubicBezTo>
                <a:cubicBezTo>
                  <a:pt x="437" y="404"/>
                  <a:pt x="437" y="404"/>
                  <a:pt x="437" y="404"/>
                </a:cubicBezTo>
                <a:cubicBezTo>
                  <a:pt x="434" y="406"/>
                  <a:pt x="430" y="409"/>
                  <a:pt x="428" y="413"/>
                </a:cubicBezTo>
                <a:cubicBezTo>
                  <a:pt x="426" y="415"/>
                  <a:pt x="421" y="422"/>
                  <a:pt x="421" y="423"/>
                </a:cubicBezTo>
                <a:cubicBezTo>
                  <a:pt x="420" y="424"/>
                  <a:pt x="420" y="424"/>
                  <a:pt x="420" y="425"/>
                </a:cubicBezTo>
                <a:cubicBezTo>
                  <a:pt x="417" y="431"/>
                  <a:pt x="416" y="434"/>
                  <a:pt x="413" y="445"/>
                </a:cubicBezTo>
                <a:cubicBezTo>
                  <a:pt x="411" y="457"/>
                  <a:pt x="413" y="472"/>
                  <a:pt x="414" y="484"/>
                </a:cubicBezTo>
                <a:cubicBezTo>
                  <a:pt x="417" y="506"/>
                  <a:pt x="429" y="524"/>
                  <a:pt x="438" y="543"/>
                </a:cubicBezTo>
                <a:cubicBezTo>
                  <a:pt x="439" y="546"/>
                  <a:pt x="440" y="548"/>
                  <a:pt x="441" y="550"/>
                </a:cubicBezTo>
                <a:cubicBezTo>
                  <a:pt x="443" y="554"/>
                  <a:pt x="446" y="558"/>
                  <a:pt x="447" y="562"/>
                </a:cubicBezTo>
                <a:cubicBezTo>
                  <a:pt x="449" y="565"/>
                  <a:pt x="451" y="569"/>
                  <a:pt x="452" y="573"/>
                </a:cubicBezTo>
                <a:cubicBezTo>
                  <a:pt x="455" y="579"/>
                  <a:pt x="457" y="585"/>
                  <a:pt x="460" y="591"/>
                </a:cubicBezTo>
                <a:cubicBezTo>
                  <a:pt x="460" y="592"/>
                  <a:pt x="461" y="593"/>
                  <a:pt x="461" y="594"/>
                </a:cubicBezTo>
                <a:cubicBezTo>
                  <a:pt x="462" y="594"/>
                  <a:pt x="463" y="595"/>
                  <a:pt x="464" y="596"/>
                </a:cubicBezTo>
                <a:cubicBezTo>
                  <a:pt x="466" y="598"/>
                  <a:pt x="468" y="600"/>
                  <a:pt x="470" y="603"/>
                </a:cubicBezTo>
                <a:cubicBezTo>
                  <a:pt x="469" y="598"/>
                  <a:pt x="467" y="593"/>
                  <a:pt x="465" y="589"/>
                </a:cubicBezTo>
                <a:cubicBezTo>
                  <a:pt x="464" y="587"/>
                  <a:pt x="464" y="586"/>
                  <a:pt x="464" y="585"/>
                </a:cubicBezTo>
                <a:cubicBezTo>
                  <a:pt x="463" y="584"/>
                  <a:pt x="463" y="583"/>
                  <a:pt x="462" y="582"/>
                </a:cubicBezTo>
                <a:cubicBezTo>
                  <a:pt x="461" y="580"/>
                  <a:pt x="460" y="577"/>
                  <a:pt x="459" y="575"/>
                </a:cubicBezTo>
                <a:cubicBezTo>
                  <a:pt x="459" y="575"/>
                  <a:pt x="459" y="575"/>
                  <a:pt x="459" y="574"/>
                </a:cubicBezTo>
                <a:cubicBezTo>
                  <a:pt x="459" y="573"/>
                  <a:pt x="459" y="572"/>
                  <a:pt x="459" y="571"/>
                </a:cubicBezTo>
                <a:cubicBezTo>
                  <a:pt x="459" y="570"/>
                  <a:pt x="458" y="569"/>
                  <a:pt x="458" y="568"/>
                </a:cubicBezTo>
                <a:cubicBezTo>
                  <a:pt x="458" y="567"/>
                  <a:pt x="458" y="567"/>
                  <a:pt x="459" y="567"/>
                </a:cubicBezTo>
                <a:cubicBezTo>
                  <a:pt x="459" y="566"/>
                  <a:pt x="459" y="567"/>
                  <a:pt x="460" y="567"/>
                </a:cubicBezTo>
                <a:cubicBezTo>
                  <a:pt x="460" y="568"/>
                  <a:pt x="461" y="569"/>
                  <a:pt x="461" y="570"/>
                </a:cubicBezTo>
                <a:cubicBezTo>
                  <a:pt x="461" y="570"/>
                  <a:pt x="461" y="570"/>
                  <a:pt x="461" y="570"/>
                </a:cubicBezTo>
                <a:cubicBezTo>
                  <a:pt x="462" y="572"/>
                  <a:pt x="463" y="573"/>
                  <a:pt x="464" y="575"/>
                </a:cubicBezTo>
                <a:cubicBezTo>
                  <a:pt x="466" y="579"/>
                  <a:pt x="467" y="584"/>
                  <a:pt x="468" y="589"/>
                </a:cubicBezTo>
                <a:cubicBezTo>
                  <a:pt x="469" y="592"/>
                  <a:pt x="470" y="595"/>
                  <a:pt x="471" y="598"/>
                </a:cubicBezTo>
                <a:cubicBezTo>
                  <a:pt x="473" y="602"/>
                  <a:pt x="475" y="605"/>
                  <a:pt x="478" y="608"/>
                </a:cubicBezTo>
                <a:cubicBezTo>
                  <a:pt x="478" y="608"/>
                  <a:pt x="479" y="609"/>
                  <a:pt x="479" y="609"/>
                </a:cubicBezTo>
                <a:cubicBezTo>
                  <a:pt x="479" y="609"/>
                  <a:pt x="479" y="609"/>
                  <a:pt x="479" y="609"/>
                </a:cubicBezTo>
                <a:cubicBezTo>
                  <a:pt x="475" y="608"/>
                  <a:pt x="469" y="605"/>
                  <a:pt x="469" y="605"/>
                </a:cubicBezTo>
                <a:cubicBezTo>
                  <a:pt x="465" y="603"/>
                  <a:pt x="434" y="587"/>
                  <a:pt x="433" y="587"/>
                </a:cubicBezTo>
                <a:cubicBezTo>
                  <a:pt x="427" y="585"/>
                  <a:pt x="422" y="583"/>
                  <a:pt x="417" y="580"/>
                </a:cubicBezTo>
                <a:cubicBezTo>
                  <a:pt x="417" y="579"/>
                  <a:pt x="416" y="579"/>
                  <a:pt x="415" y="579"/>
                </a:cubicBezTo>
                <a:cubicBezTo>
                  <a:pt x="413" y="578"/>
                  <a:pt x="397" y="570"/>
                  <a:pt x="392" y="566"/>
                </a:cubicBezTo>
                <a:cubicBezTo>
                  <a:pt x="390" y="564"/>
                  <a:pt x="387" y="561"/>
                  <a:pt x="384" y="560"/>
                </a:cubicBezTo>
                <a:cubicBezTo>
                  <a:pt x="379" y="557"/>
                  <a:pt x="367" y="547"/>
                  <a:pt x="364" y="546"/>
                </a:cubicBezTo>
                <a:cubicBezTo>
                  <a:pt x="355" y="538"/>
                  <a:pt x="346" y="529"/>
                  <a:pt x="340" y="518"/>
                </a:cubicBezTo>
                <a:cubicBezTo>
                  <a:pt x="340" y="517"/>
                  <a:pt x="339" y="516"/>
                  <a:pt x="339" y="515"/>
                </a:cubicBezTo>
                <a:cubicBezTo>
                  <a:pt x="338" y="509"/>
                  <a:pt x="338" y="502"/>
                  <a:pt x="339" y="496"/>
                </a:cubicBezTo>
                <a:cubicBezTo>
                  <a:pt x="339" y="493"/>
                  <a:pt x="339" y="490"/>
                  <a:pt x="340" y="486"/>
                </a:cubicBezTo>
                <a:cubicBezTo>
                  <a:pt x="340" y="483"/>
                  <a:pt x="341" y="479"/>
                  <a:pt x="342" y="476"/>
                </a:cubicBezTo>
                <a:cubicBezTo>
                  <a:pt x="343" y="473"/>
                  <a:pt x="346" y="459"/>
                  <a:pt x="346" y="454"/>
                </a:cubicBezTo>
                <a:cubicBezTo>
                  <a:pt x="347" y="450"/>
                  <a:pt x="353" y="431"/>
                  <a:pt x="355" y="426"/>
                </a:cubicBezTo>
                <a:cubicBezTo>
                  <a:pt x="356" y="424"/>
                  <a:pt x="356" y="422"/>
                  <a:pt x="357" y="420"/>
                </a:cubicBezTo>
                <a:cubicBezTo>
                  <a:pt x="359" y="415"/>
                  <a:pt x="361" y="410"/>
                  <a:pt x="363" y="405"/>
                </a:cubicBezTo>
                <a:cubicBezTo>
                  <a:pt x="364" y="401"/>
                  <a:pt x="365" y="398"/>
                  <a:pt x="367" y="394"/>
                </a:cubicBezTo>
                <a:cubicBezTo>
                  <a:pt x="367" y="392"/>
                  <a:pt x="370" y="382"/>
                  <a:pt x="372" y="380"/>
                </a:cubicBezTo>
                <a:cubicBezTo>
                  <a:pt x="372" y="379"/>
                  <a:pt x="372" y="379"/>
                  <a:pt x="372" y="379"/>
                </a:cubicBezTo>
                <a:cubicBezTo>
                  <a:pt x="374" y="375"/>
                  <a:pt x="375" y="371"/>
                  <a:pt x="377" y="367"/>
                </a:cubicBezTo>
                <a:cubicBezTo>
                  <a:pt x="377" y="365"/>
                  <a:pt x="378" y="363"/>
                  <a:pt x="378" y="362"/>
                </a:cubicBezTo>
                <a:cubicBezTo>
                  <a:pt x="379" y="360"/>
                  <a:pt x="380" y="358"/>
                  <a:pt x="380" y="356"/>
                </a:cubicBezTo>
                <a:cubicBezTo>
                  <a:pt x="381" y="354"/>
                  <a:pt x="382" y="352"/>
                  <a:pt x="382" y="349"/>
                </a:cubicBezTo>
                <a:cubicBezTo>
                  <a:pt x="382" y="347"/>
                  <a:pt x="382" y="345"/>
                  <a:pt x="383" y="343"/>
                </a:cubicBezTo>
                <a:cubicBezTo>
                  <a:pt x="384" y="342"/>
                  <a:pt x="383" y="341"/>
                  <a:pt x="382" y="341"/>
                </a:cubicBezTo>
                <a:cubicBezTo>
                  <a:pt x="381" y="340"/>
                  <a:pt x="379" y="340"/>
                  <a:pt x="378" y="340"/>
                </a:cubicBezTo>
                <a:cubicBezTo>
                  <a:pt x="378" y="339"/>
                  <a:pt x="377" y="338"/>
                  <a:pt x="377" y="338"/>
                </a:cubicBezTo>
                <a:cubicBezTo>
                  <a:pt x="377" y="335"/>
                  <a:pt x="377" y="332"/>
                  <a:pt x="377" y="329"/>
                </a:cubicBezTo>
                <a:cubicBezTo>
                  <a:pt x="377" y="328"/>
                  <a:pt x="377" y="326"/>
                  <a:pt x="378" y="325"/>
                </a:cubicBezTo>
                <a:cubicBezTo>
                  <a:pt x="380" y="323"/>
                  <a:pt x="381" y="320"/>
                  <a:pt x="381" y="318"/>
                </a:cubicBezTo>
                <a:cubicBezTo>
                  <a:pt x="381" y="315"/>
                  <a:pt x="380" y="313"/>
                  <a:pt x="381" y="311"/>
                </a:cubicBezTo>
                <a:cubicBezTo>
                  <a:pt x="382" y="310"/>
                  <a:pt x="382" y="310"/>
                  <a:pt x="382" y="309"/>
                </a:cubicBezTo>
                <a:cubicBezTo>
                  <a:pt x="381" y="305"/>
                  <a:pt x="382" y="300"/>
                  <a:pt x="381" y="295"/>
                </a:cubicBezTo>
                <a:cubicBezTo>
                  <a:pt x="382" y="292"/>
                  <a:pt x="379" y="290"/>
                  <a:pt x="378" y="288"/>
                </a:cubicBezTo>
                <a:cubicBezTo>
                  <a:pt x="378" y="287"/>
                  <a:pt x="376" y="286"/>
                  <a:pt x="375" y="286"/>
                </a:cubicBezTo>
                <a:cubicBezTo>
                  <a:pt x="375" y="283"/>
                  <a:pt x="375" y="280"/>
                  <a:pt x="374" y="278"/>
                </a:cubicBezTo>
                <a:cubicBezTo>
                  <a:pt x="374" y="275"/>
                  <a:pt x="373" y="272"/>
                  <a:pt x="373" y="270"/>
                </a:cubicBezTo>
                <a:cubicBezTo>
                  <a:pt x="372" y="269"/>
                  <a:pt x="371" y="269"/>
                  <a:pt x="371" y="269"/>
                </a:cubicBezTo>
                <a:cubicBezTo>
                  <a:pt x="370" y="268"/>
                  <a:pt x="369" y="268"/>
                  <a:pt x="369" y="267"/>
                </a:cubicBezTo>
                <a:cubicBezTo>
                  <a:pt x="368" y="264"/>
                  <a:pt x="367" y="262"/>
                  <a:pt x="368" y="259"/>
                </a:cubicBezTo>
                <a:cubicBezTo>
                  <a:pt x="369" y="255"/>
                  <a:pt x="368" y="251"/>
                  <a:pt x="368" y="247"/>
                </a:cubicBezTo>
                <a:cubicBezTo>
                  <a:pt x="368" y="247"/>
                  <a:pt x="368" y="247"/>
                  <a:pt x="368" y="246"/>
                </a:cubicBezTo>
                <a:cubicBezTo>
                  <a:pt x="367" y="246"/>
                  <a:pt x="366" y="246"/>
                  <a:pt x="366" y="246"/>
                </a:cubicBezTo>
                <a:cubicBezTo>
                  <a:pt x="365" y="247"/>
                  <a:pt x="365" y="248"/>
                  <a:pt x="365" y="249"/>
                </a:cubicBezTo>
                <a:cubicBezTo>
                  <a:pt x="365" y="250"/>
                  <a:pt x="365" y="252"/>
                  <a:pt x="365" y="253"/>
                </a:cubicBezTo>
                <a:cubicBezTo>
                  <a:pt x="365" y="256"/>
                  <a:pt x="364" y="260"/>
                  <a:pt x="364" y="263"/>
                </a:cubicBezTo>
                <a:cubicBezTo>
                  <a:pt x="364" y="264"/>
                  <a:pt x="363" y="266"/>
                  <a:pt x="362" y="267"/>
                </a:cubicBezTo>
                <a:cubicBezTo>
                  <a:pt x="358" y="266"/>
                  <a:pt x="356" y="263"/>
                  <a:pt x="355" y="259"/>
                </a:cubicBezTo>
                <a:cubicBezTo>
                  <a:pt x="354" y="256"/>
                  <a:pt x="352" y="253"/>
                  <a:pt x="352" y="249"/>
                </a:cubicBezTo>
                <a:cubicBezTo>
                  <a:pt x="352" y="249"/>
                  <a:pt x="352" y="248"/>
                  <a:pt x="352" y="248"/>
                </a:cubicBezTo>
                <a:cubicBezTo>
                  <a:pt x="352" y="245"/>
                  <a:pt x="351" y="242"/>
                  <a:pt x="350" y="240"/>
                </a:cubicBezTo>
                <a:cubicBezTo>
                  <a:pt x="350" y="240"/>
                  <a:pt x="349" y="239"/>
                  <a:pt x="348" y="239"/>
                </a:cubicBezTo>
                <a:cubicBezTo>
                  <a:pt x="347" y="238"/>
                  <a:pt x="347" y="236"/>
                  <a:pt x="346" y="234"/>
                </a:cubicBezTo>
                <a:cubicBezTo>
                  <a:pt x="345" y="229"/>
                  <a:pt x="345" y="229"/>
                  <a:pt x="340" y="232"/>
                </a:cubicBezTo>
                <a:cubicBezTo>
                  <a:pt x="340" y="232"/>
                  <a:pt x="339" y="233"/>
                  <a:pt x="339" y="233"/>
                </a:cubicBezTo>
                <a:cubicBezTo>
                  <a:pt x="340" y="235"/>
                  <a:pt x="340" y="236"/>
                  <a:pt x="339" y="238"/>
                </a:cubicBezTo>
                <a:cubicBezTo>
                  <a:pt x="339" y="239"/>
                  <a:pt x="339" y="241"/>
                  <a:pt x="339" y="242"/>
                </a:cubicBezTo>
                <a:cubicBezTo>
                  <a:pt x="340" y="245"/>
                  <a:pt x="340" y="248"/>
                  <a:pt x="340" y="250"/>
                </a:cubicBezTo>
                <a:cubicBezTo>
                  <a:pt x="339" y="252"/>
                  <a:pt x="339" y="253"/>
                  <a:pt x="339" y="255"/>
                </a:cubicBezTo>
                <a:cubicBezTo>
                  <a:pt x="340" y="257"/>
                  <a:pt x="339" y="260"/>
                  <a:pt x="338" y="262"/>
                </a:cubicBezTo>
                <a:cubicBezTo>
                  <a:pt x="340" y="265"/>
                  <a:pt x="340" y="265"/>
                  <a:pt x="339" y="268"/>
                </a:cubicBezTo>
                <a:cubicBezTo>
                  <a:pt x="339" y="269"/>
                  <a:pt x="338" y="270"/>
                  <a:pt x="338" y="271"/>
                </a:cubicBezTo>
                <a:cubicBezTo>
                  <a:pt x="337" y="272"/>
                  <a:pt x="336" y="273"/>
                  <a:pt x="336" y="274"/>
                </a:cubicBezTo>
                <a:cubicBezTo>
                  <a:pt x="336" y="275"/>
                  <a:pt x="336" y="276"/>
                  <a:pt x="336" y="276"/>
                </a:cubicBezTo>
                <a:cubicBezTo>
                  <a:pt x="334" y="279"/>
                  <a:pt x="333" y="283"/>
                  <a:pt x="330" y="284"/>
                </a:cubicBezTo>
                <a:cubicBezTo>
                  <a:pt x="329" y="287"/>
                  <a:pt x="328" y="289"/>
                  <a:pt x="327" y="291"/>
                </a:cubicBezTo>
                <a:cubicBezTo>
                  <a:pt x="326" y="293"/>
                  <a:pt x="325" y="294"/>
                  <a:pt x="326" y="296"/>
                </a:cubicBezTo>
                <a:cubicBezTo>
                  <a:pt x="327" y="299"/>
                  <a:pt x="326" y="301"/>
                  <a:pt x="323" y="302"/>
                </a:cubicBezTo>
                <a:cubicBezTo>
                  <a:pt x="322" y="303"/>
                  <a:pt x="321" y="304"/>
                  <a:pt x="320" y="306"/>
                </a:cubicBezTo>
                <a:cubicBezTo>
                  <a:pt x="319" y="307"/>
                  <a:pt x="319" y="308"/>
                  <a:pt x="318" y="309"/>
                </a:cubicBezTo>
                <a:cubicBezTo>
                  <a:pt x="317" y="311"/>
                  <a:pt x="316" y="312"/>
                  <a:pt x="314" y="313"/>
                </a:cubicBezTo>
                <a:cubicBezTo>
                  <a:pt x="314" y="313"/>
                  <a:pt x="313" y="314"/>
                  <a:pt x="313" y="314"/>
                </a:cubicBezTo>
                <a:cubicBezTo>
                  <a:pt x="314" y="315"/>
                  <a:pt x="314" y="315"/>
                  <a:pt x="315" y="316"/>
                </a:cubicBezTo>
                <a:cubicBezTo>
                  <a:pt x="315" y="318"/>
                  <a:pt x="314" y="321"/>
                  <a:pt x="312" y="322"/>
                </a:cubicBezTo>
                <a:cubicBezTo>
                  <a:pt x="311" y="324"/>
                  <a:pt x="311" y="325"/>
                  <a:pt x="310" y="326"/>
                </a:cubicBezTo>
                <a:cubicBezTo>
                  <a:pt x="310" y="329"/>
                  <a:pt x="309" y="331"/>
                  <a:pt x="307" y="332"/>
                </a:cubicBezTo>
                <a:cubicBezTo>
                  <a:pt x="304" y="333"/>
                  <a:pt x="303" y="335"/>
                  <a:pt x="302" y="337"/>
                </a:cubicBezTo>
                <a:cubicBezTo>
                  <a:pt x="301" y="340"/>
                  <a:pt x="299" y="343"/>
                  <a:pt x="295" y="343"/>
                </a:cubicBezTo>
                <a:cubicBezTo>
                  <a:pt x="293" y="343"/>
                  <a:pt x="292" y="344"/>
                  <a:pt x="291" y="345"/>
                </a:cubicBezTo>
                <a:cubicBezTo>
                  <a:pt x="289" y="346"/>
                  <a:pt x="287" y="348"/>
                  <a:pt x="287" y="350"/>
                </a:cubicBezTo>
                <a:cubicBezTo>
                  <a:pt x="287" y="351"/>
                  <a:pt x="287" y="352"/>
                  <a:pt x="287" y="352"/>
                </a:cubicBezTo>
                <a:cubicBezTo>
                  <a:pt x="288" y="352"/>
                  <a:pt x="289" y="352"/>
                  <a:pt x="290" y="352"/>
                </a:cubicBezTo>
                <a:cubicBezTo>
                  <a:pt x="292" y="351"/>
                  <a:pt x="294" y="349"/>
                  <a:pt x="296" y="348"/>
                </a:cubicBezTo>
                <a:cubicBezTo>
                  <a:pt x="297" y="348"/>
                  <a:pt x="297" y="348"/>
                  <a:pt x="298" y="348"/>
                </a:cubicBezTo>
                <a:cubicBezTo>
                  <a:pt x="298" y="349"/>
                  <a:pt x="298" y="350"/>
                  <a:pt x="298" y="350"/>
                </a:cubicBezTo>
                <a:cubicBezTo>
                  <a:pt x="297" y="352"/>
                  <a:pt x="295" y="354"/>
                  <a:pt x="294" y="355"/>
                </a:cubicBezTo>
                <a:cubicBezTo>
                  <a:pt x="293" y="356"/>
                  <a:pt x="292" y="356"/>
                  <a:pt x="292" y="356"/>
                </a:cubicBezTo>
                <a:cubicBezTo>
                  <a:pt x="291" y="356"/>
                  <a:pt x="290" y="356"/>
                  <a:pt x="290" y="356"/>
                </a:cubicBezTo>
                <a:cubicBezTo>
                  <a:pt x="289" y="357"/>
                  <a:pt x="288" y="358"/>
                  <a:pt x="288" y="359"/>
                </a:cubicBezTo>
                <a:cubicBezTo>
                  <a:pt x="288" y="360"/>
                  <a:pt x="289" y="360"/>
                  <a:pt x="290" y="361"/>
                </a:cubicBezTo>
                <a:cubicBezTo>
                  <a:pt x="290" y="361"/>
                  <a:pt x="291" y="361"/>
                  <a:pt x="291" y="362"/>
                </a:cubicBezTo>
                <a:cubicBezTo>
                  <a:pt x="291" y="363"/>
                  <a:pt x="290" y="364"/>
                  <a:pt x="290" y="364"/>
                </a:cubicBezTo>
                <a:cubicBezTo>
                  <a:pt x="290" y="365"/>
                  <a:pt x="289" y="365"/>
                  <a:pt x="289" y="365"/>
                </a:cubicBezTo>
                <a:cubicBezTo>
                  <a:pt x="288" y="365"/>
                  <a:pt x="286" y="365"/>
                  <a:pt x="285" y="366"/>
                </a:cubicBezTo>
                <a:cubicBezTo>
                  <a:pt x="284" y="365"/>
                  <a:pt x="284" y="364"/>
                  <a:pt x="283" y="363"/>
                </a:cubicBezTo>
                <a:cubicBezTo>
                  <a:pt x="282" y="363"/>
                  <a:pt x="281" y="364"/>
                  <a:pt x="281" y="364"/>
                </a:cubicBezTo>
                <a:cubicBezTo>
                  <a:pt x="279" y="365"/>
                  <a:pt x="278" y="367"/>
                  <a:pt x="277" y="369"/>
                </a:cubicBezTo>
                <a:cubicBezTo>
                  <a:pt x="276" y="371"/>
                  <a:pt x="275" y="373"/>
                  <a:pt x="273" y="375"/>
                </a:cubicBezTo>
                <a:cubicBezTo>
                  <a:pt x="272" y="374"/>
                  <a:pt x="272" y="374"/>
                  <a:pt x="271" y="374"/>
                </a:cubicBezTo>
                <a:cubicBezTo>
                  <a:pt x="270" y="373"/>
                  <a:pt x="268" y="373"/>
                  <a:pt x="267" y="374"/>
                </a:cubicBezTo>
                <a:cubicBezTo>
                  <a:pt x="266" y="375"/>
                  <a:pt x="265" y="376"/>
                  <a:pt x="264" y="377"/>
                </a:cubicBezTo>
                <a:cubicBezTo>
                  <a:pt x="263" y="378"/>
                  <a:pt x="263" y="379"/>
                  <a:pt x="262" y="379"/>
                </a:cubicBezTo>
                <a:cubicBezTo>
                  <a:pt x="260" y="380"/>
                  <a:pt x="259" y="382"/>
                  <a:pt x="258" y="384"/>
                </a:cubicBezTo>
                <a:cubicBezTo>
                  <a:pt x="257" y="386"/>
                  <a:pt x="256" y="388"/>
                  <a:pt x="254" y="390"/>
                </a:cubicBezTo>
                <a:cubicBezTo>
                  <a:pt x="254" y="390"/>
                  <a:pt x="253" y="391"/>
                  <a:pt x="253" y="392"/>
                </a:cubicBezTo>
                <a:cubicBezTo>
                  <a:pt x="253" y="392"/>
                  <a:pt x="253" y="393"/>
                  <a:pt x="253" y="394"/>
                </a:cubicBezTo>
                <a:cubicBezTo>
                  <a:pt x="253" y="394"/>
                  <a:pt x="254" y="394"/>
                  <a:pt x="255" y="394"/>
                </a:cubicBezTo>
                <a:cubicBezTo>
                  <a:pt x="256" y="393"/>
                  <a:pt x="258" y="391"/>
                  <a:pt x="258" y="389"/>
                </a:cubicBezTo>
                <a:cubicBezTo>
                  <a:pt x="259" y="388"/>
                  <a:pt x="259" y="387"/>
                  <a:pt x="260" y="386"/>
                </a:cubicBezTo>
                <a:cubicBezTo>
                  <a:pt x="261" y="384"/>
                  <a:pt x="262" y="383"/>
                  <a:pt x="264" y="383"/>
                </a:cubicBezTo>
                <a:cubicBezTo>
                  <a:pt x="267" y="383"/>
                  <a:pt x="271" y="381"/>
                  <a:pt x="274" y="380"/>
                </a:cubicBezTo>
                <a:cubicBezTo>
                  <a:pt x="275" y="380"/>
                  <a:pt x="275" y="379"/>
                  <a:pt x="277" y="379"/>
                </a:cubicBezTo>
                <a:cubicBezTo>
                  <a:pt x="277" y="380"/>
                  <a:pt x="277" y="381"/>
                  <a:pt x="276" y="383"/>
                </a:cubicBezTo>
                <a:cubicBezTo>
                  <a:pt x="276" y="384"/>
                  <a:pt x="275" y="384"/>
                  <a:pt x="274" y="385"/>
                </a:cubicBezTo>
                <a:cubicBezTo>
                  <a:pt x="273" y="387"/>
                  <a:pt x="271" y="389"/>
                  <a:pt x="270" y="390"/>
                </a:cubicBezTo>
                <a:cubicBezTo>
                  <a:pt x="269" y="392"/>
                  <a:pt x="269" y="393"/>
                  <a:pt x="267" y="394"/>
                </a:cubicBezTo>
                <a:cubicBezTo>
                  <a:pt x="266" y="394"/>
                  <a:pt x="266" y="396"/>
                  <a:pt x="265" y="397"/>
                </a:cubicBezTo>
                <a:cubicBezTo>
                  <a:pt x="265" y="397"/>
                  <a:pt x="265" y="399"/>
                  <a:pt x="264" y="400"/>
                </a:cubicBezTo>
                <a:cubicBezTo>
                  <a:pt x="263" y="401"/>
                  <a:pt x="262" y="402"/>
                  <a:pt x="260" y="402"/>
                </a:cubicBezTo>
                <a:cubicBezTo>
                  <a:pt x="260" y="401"/>
                  <a:pt x="259" y="400"/>
                  <a:pt x="258" y="400"/>
                </a:cubicBezTo>
                <a:cubicBezTo>
                  <a:pt x="258" y="400"/>
                  <a:pt x="257" y="400"/>
                  <a:pt x="257" y="400"/>
                </a:cubicBezTo>
                <a:cubicBezTo>
                  <a:pt x="255" y="401"/>
                  <a:pt x="253" y="404"/>
                  <a:pt x="252" y="406"/>
                </a:cubicBezTo>
                <a:cubicBezTo>
                  <a:pt x="252" y="406"/>
                  <a:pt x="252" y="407"/>
                  <a:pt x="253" y="407"/>
                </a:cubicBezTo>
                <a:cubicBezTo>
                  <a:pt x="253" y="407"/>
                  <a:pt x="254" y="407"/>
                  <a:pt x="254" y="407"/>
                </a:cubicBezTo>
                <a:cubicBezTo>
                  <a:pt x="255" y="407"/>
                  <a:pt x="256" y="406"/>
                  <a:pt x="258" y="405"/>
                </a:cubicBezTo>
                <a:cubicBezTo>
                  <a:pt x="259" y="405"/>
                  <a:pt x="260" y="405"/>
                  <a:pt x="260" y="406"/>
                </a:cubicBezTo>
                <a:cubicBezTo>
                  <a:pt x="261" y="407"/>
                  <a:pt x="260" y="407"/>
                  <a:pt x="260" y="408"/>
                </a:cubicBezTo>
                <a:cubicBezTo>
                  <a:pt x="259" y="408"/>
                  <a:pt x="259" y="409"/>
                  <a:pt x="258" y="409"/>
                </a:cubicBezTo>
                <a:cubicBezTo>
                  <a:pt x="257" y="410"/>
                  <a:pt x="257" y="410"/>
                  <a:pt x="256" y="410"/>
                </a:cubicBezTo>
                <a:cubicBezTo>
                  <a:pt x="255" y="413"/>
                  <a:pt x="254" y="416"/>
                  <a:pt x="254" y="419"/>
                </a:cubicBezTo>
                <a:cubicBezTo>
                  <a:pt x="255" y="420"/>
                  <a:pt x="256" y="420"/>
                  <a:pt x="257" y="421"/>
                </a:cubicBezTo>
                <a:cubicBezTo>
                  <a:pt x="259" y="420"/>
                  <a:pt x="260" y="418"/>
                  <a:pt x="261" y="418"/>
                </a:cubicBezTo>
                <a:cubicBezTo>
                  <a:pt x="262" y="419"/>
                  <a:pt x="262" y="419"/>
                  <a:pt x="262" y="419"/>
                </a:cubicBezTo>
                <a:cubicBezTo>
                  <a:pt x="261" y="422"/>
                  <a:pt x="259" y="424"/>
                  <a:pt x="260" y="426"/>
                </a:cubicBezTo>
                <a:cubicBezTo>
                  <a:pt x="260" y="426"/>
                  <a:pt x="260" y="427"/>
                  <a:pt x="260" y="427"/>
                </a:cubicBezTo>
                <a:cubicBezTo>
                  <a:pt x="257" y="430"/>
                  <a:pt x="257" y="433"/>
                  <a:pt x="257" y="437"/>
                </a:cubicBezTo>
                <a:cubicBezTo>
                  <a:pt x="254" y="437"/>
                  <a:pt x="252" y="439"/>
                  <a:pt x="249" y="440"/>
                </a:cubicBezTo>
                <a:cubicBezTo>
                  <a:pt x="249" y="440"/>
                  <a:pt x="249" y="440"/>
                  <a:pt x="249" y="441"/>
                </a:cubicBezTo>
                <a:cubicBezTo>
                  <a:pt x="249" y="441"/>
                  <a:pt x="249" y="442"/>
                  <a:pt x="249" y="442"/>
                </a:cubicBezTo>
                <a:cubicBezTo>
                  <a:pt x="250" y="444"/>
                  <a:pt x="250" y="445"/>
                  <a:pt x="249" y="446"/>
                </a:cubicBezTo>
                <a:cubicBezTo>
                  <a:pt x="248" y="447"/>
                  <a:pt x="247" y="447"/>
                  <a:pt x="247" y="447"/>
                </a:cubicBezTo>
                <a:cubicBezTo>
                  <a:pt x="243" y="456"/>
                  <a:pt x="241" y="465"/>
                  <a:pt x="239" y="474"/>
                </a:cubicBezTo>
                <a:cubicBezTo>
                  <a:pt x="237" y="480"/>
                  <a:pt x="234" y="497"/>
                  <a:pt x="234" y="497"/>
                </a:cubicBezTo>
                <a:cubicBezTo>
                  <a:pt x="229" y="533"/>
                  <a:pt x="237" y="569"/>
                  <a:pt x="247" y="602"/>
                </a:cubicBezTo>
                <a:cubicBezTo>
                  <a:pt x="253" y="620"/>
                  <a:pt x="263" y="635"/>
                  <a:pt x="272" y="651"/>
                </a:cubicBezTo>
                <a:cubicBezTo>
                  <a:pt x="278" y="663"/>
                  <a:pt x="284" y="675"/>
                  <a:pt x="294" y="684"/>
                </a:cubicBezTo>
                <a:cubicBezTo>
                  <a:pt x="296" y="687"/>
                  <a:pt x="297" y="689"/>
                  <a:pt x="299" y="691"/>
                </a:cubicBezTo>
                <a:cubicBezTo>
                  <a:pt x="303" y="696"/>
                  <a:pt x="306" y="700"/>
                  <a:pt x="310" y="705"/>
                </a:cubicBezTo>
                <a:cubicBezTo>
                  <a:pt x="311" y="706"/>
                  <a:pt x="312" y="708"/>
                  <a:pt x="313" y="709"/>
                </a:cubicBezTo>
                <a:cubicBezTo>
                  <a:pt x="315" y="711"/>
                  <a:pt x="316" y="711"/>
                  <a:pt x="318" y="710"/>
                </a:cubicBezTo>
                <a:cubicBezTo>
                  <a:pt x="318" y="709"/>
                  <a:pt x="319" y="709"/>
                  <a:pt x="320" y="709"/>
                </a:cubicBezTo>
                <a:cubicBezTo>
                  <a:pt x="320" y="709"/>
                  <a:pt x="320" y="709"/>
                  <a:pt x="321" y="709"/>
                </a:cubicBezTo>
                <a:cubicBezTo>
                  <a:pt x="325" y="712"/>
                  <a:pt x="327" y="716"/>
                  <a:pt x="330" y="719"/>
                </a:cubicBezTo>
                <a:cubicBezTo>
                  <a:pt x="331" y="720"/>
                  <a:pt x="331" y="721"/>
                  <a:pt x="331" y="722"/>
                </a:cubicBezTo>
                <a:cubicBezTo>
                  <a:pt x="331" y="723"/>
                  <a:pt x="330" y="724"/>
                  <a:pt x="330" y="724"/>
                </a:cubicBezTo>
                <a:cubicBezTo>
                  <a:pt x="332" y="726"/>
                  <a:pt x="334" y="727"/>
                  <a:pt x="336" y="726"/>
                </a:cubicBezTo>
                <a:cubicBezTo>
                  <a:pt x="338" y="726"/>
                  <a:pt x="340" y="727"/>
                  <a:pt x="341" y="728"/>
                </a:cubicBezTo>
                <a:cubicBezTo>
                  <a:pt x="342" y="729"/>
                  <a:pt x="344" y="731"/>
                  <a:pt x="345" y="732"/>
                </a:cubicBezTo>
                <a:cubicBezTo>
                  <a:pt x="347" y="734"/>
                  <a:pt x="348" y="735"/>
                  <a:pt x="351" y="736"/>
                </a:cubicBezTo>
                <a:cubicBezTo>
                  <a:pt x="351" y="736"/>
                  <a:pt x="352" y="737"/>
                  <a:pt x="352" y="737"/>
                </a:cubicBezTo>
                <a:cubicBezTo>
                  <a:pt x="353" y="739"/>
                  <a:pt x="354" y="740"/>
                  <a:pt x="356" y="741"/>
                </a:cubicBezTo>
                <a:cubicBezTo>
                  <a:pt x="357" y="742"/>
                  <a:pt x="358" y="742"/>
                  <a:pt x="359" y="745"/>
                </a:cubicBezTo>
                <a:cubicBezTo>
                  <a:pt x="357" y="744"/>
                  <a:pt x="356" y="743"/>
                  <a:pt x="355" y="743"/>
                </a:cubicBezTo>
                <a:cubicBezTo>
                  <a:pt x="355" y="743"/>
                  <a:pt x="354" y="743"/>
                  <a:pt x="354" y="744"/>
                </a:cubicBezTo>
                <a:cubicBezTo>
                  <a:pt x="353" y="744"/>
                  <a:pt x="353" y="745"/>
                  <a:pt x="354" y="745"/>
                </a:cubicBezTo>
                <a:cubicBezTo>
                  <a:pt x="355" y="747"/>
                  <a:pt x="357" y="749"/>
                  <a:pt x="359" y="749"/>
                </a:cubicBezTo>
                <a:cubicBezTo>
                  <a:pt x="361" y="749"/>
                  <a:pt x="363" y="749"/>
                  <a:pt x="364" y="751"/>
                </a:cubicBezTo>
                <a:cubicBezTo>
                  <a:pt x="365" y="752"/>
                  <a:pt x="367" y="752"/>
                  <a:pt x="368" y="751"/>
                </a:cubicBezTo>
                <a:cubicBezTo>
                  <a:pt x="369" y="751"/>
                  <a:pt x="370" y="751"/>
                  <a:pt x="372" y="751"/>
                </a:cubicBezTo>
                <a:cubicBezTo>
                  <a:pt x="372" y="752"/>
                  <a:pt x="373" y="754"/>
                  <a:pt x="373" y="755"/>
                </a:cubicBezTo>
                <a:cubicBezTo>
                  <a:pt x="373" y="756"/>
                  <a:pt x="372" y="758"/>
                  <a:pt x="372" y="759"/>
                </a:cubicBezTo>
                <a:cubicBezTo>
                  <a:pt x="375" y="762"/>
                  <a:pt x="378" y="765"/>
                  <a:pt x="382" y="768"/>
                </a:cubicBezTo>
                <a:cubicBezTo>
                  <a:pt x="383" y="767"/>
                  <a:pt x="385" y="766"/>
                  <a:pt x="386" y="768"/>
                </a:cubicBezTo>
                <a:cubicBezTo>
                  <a:pt x="387" y="768"/>
                  <a:pt x="387" y="769"/>
                  <a:pt x="388" y="769"/>
                </a:cubicBezTo>
                <a:cubicBezTo>
                  <a:pt x="392" y="771"/>
                  <a:pt x="395" y="775"/>
                  <a:pt x="400" y="777"/>
                </a:cubicBezTo>
                <a:cubicBezTo>
                  <a:pt x="401" y="777"/>
                  <a:pt x="401" y="777"/>
                  <a:pt x="401" y="777"/>
                </a:cubicBezTo>
                <a:cubicBezTo>
                  <a:pt x="403" y="779"/>
                  <a:pt x="406" y="781"/>
                  <a:pt x="408" y="783"/>
                </a:cubicBezTo>
                <a:cubicBezTo>
                  <a:pt x="409" y="784"/>
                  <a:pt x="410" y="784"/>
                  <a:pt x="411" y="785"/>
                </a:cubicBezTo>
                <a:cubicBezTo>
                  <a:pt x="411" y="782"/>
                  <a:pt x="412" y="781"/>
                  <a:pt x="415" y="781"/>
                </a:cubicBezTo>
                <a:cubicBezTo>
                  <a:pt x="418" y="781"/>
                  <a:pt x="419" y="783"/>
                  <a:pt x="420" y="785"/>
                </a:cubicBezTo>
                <a:cubicBezTo>
                  <a:pt x="423" y="784"/>
                  <a:pt x="425" y="785"/>
                  <a:pt x="428" y="787"/>
                </a:cubicBezTo>
                <a:cubicBezTo>
                  <a:pt x="429" y="789"/>
                  <a:pt x="431" y="790"/>
                  <a:pt x="433" y="792"/>
                </a:cubicBezTo>
                <a:cubicBezTo>
                  <a:pt x="435" y="793"/>
                  <a:pt x="436" y="795"/>
                  <a:pt x="439" y="795"/>
                </a:cubicBezTo>
                <a:cubicBezTo>
                  <a:pt x="439" y="795"/>
                  <a:pt x="440" y="795"/>
                  <a:pt x="440" y="795"/>
                </a:cubicBezTo>
                <a:cubicBezTo>
                  <a:pt x="444" y="799"/>
                  <a:pt x="449" y="800"/>
                  <a:pt x="455" y="802"/>
                </a:cubicBezTo>
                <a:cubicBezTo>
                  <a:pt x="455" y="802"/>
                  <a:pt x="455" y="802"/>
                  <a:pt x="455" y="802"/>
                </a:cubicBezTo>
                <a:cubicBezTo>
                  <a:pt x="457" y="802"/>
                  <a:pt x="459" y="802"/>
                  <a:pt x="460" y="803"/>
                </a:cubicBezTo>
                <a:cubicBezTo>
                  <a:pt x="463" y="804"/>
                  <a:pt x="466" y="804"/>
                  <a:pt x="469" y="805"/>
                </a:cubicBezTo>
                <a:cubicBezTo>
                  <a:pt x="471" y="805"/>
                  <a:pt x="473" y="804"/>
                  <a:pt x="475" y="804"/>
                </a:cubicBezTo>
                <a:cubicBezTo>
                  <a:pt x="476" y="804"/>
                  <a:pt x="477" y="804"/>
                  <a:pt x="478" y="805"/>
                </a:cubicBezTo>
                <a:cubicBezTo>
                  <a:pt x="478" y="805"/>
                  <a:pt x="478" y="805"/>
                  <a:pt x="478" y="805"/>
                </a:cubicBezTo>
                <a:cubicBezTo>
                  <a:pt x="478" y="805"/>
                  <a:pt x="478" y="805"/>
                  <a:pt x="478" y="805"/>
                </a:cubicBezTo>
                <a:cubicBezTo>
                  <a:pt x="479" y="805"/>
                  <a:pt x="480" y="805"/>
                  <a:pt x="481" y="806"/>
                </a:cubicBezTo>
                <a:cubicBezTo>
                  <a:pt x="482" y="806"/>
                  <a:pt x="482" y="806"/>
                  <a:pt x="482" y="806"/>
                </a:cubicBezTo>
                <a:cubicBezTo>
                  <a:pt x="488" y="805"/>
                  <a:pt x="493" y="805"/>
                  <a:pt x="498" y="806"/>
                </a:cubicBezTo>
                <a:cubicBezTo>
                  <a:pt x="505" y="805"/>
                  <a:pt x="511" y="805"/>
                  <a:pt x="517" y="804"/>
                </a:cubicBezTo>
                <a:cubicBezTo>
                  <a:pt x="520" y="804"/>
                  <a:pt x="522" y="803"/>
                  <a:pt x="525" y="803"/>
                </a:cubicBezTo>
                <a:cubicBezTo>
                  <a:pt x="531" y="801"/>
                  <a:pt x="537" y="800"/>
                  <a:pt x="543" y="797"/>
                </a:cubicBezTo>
                <a:cubicBezTo>
                  <a:pt x="544" y="796"/>
                  <a:pt x="546" y="796"/>
                  <a:pt x="547" y="796"/>
                </a:cubicBezTo>
                <a:cubicBezTo>
                  <a:pt x="549" y="796"/>
                  <a:pt x="551" y="795"/>
                  <a:pt x="552" y="794"/>
                </a:cubicBezTo>
                <a:cubicBezTo>
                  <a:pt x="552" y="794"/>
                  <a:pt x="552" y="794"/>
                  <a:pt x="552" y="795"/>
                </a:cubicBezTo>
                <a:cubicBezTo>
                  <a:pt x="554" y="794"/>
                  <a:pt x="555" y="793"/>
                  <a:pt x="557" y="792"/>
                </a:cubicBezTo>
                <a:cubicBezTo>
                  <a:pt x="557" y="792"/>
                  <a:pt x="557" y="792"/>
                  <a:pt x="556" y="792"/>
                </a:cubicBezTo>
                <a:cubicBezTo>
                  <a:pt x="555" y="793"/>
                  <a:pt x="553" y="793"/>
                  <a:pt x="552" y="794"/>
                </a:cubicBezTo>
                <a:cubicBezTo>
                  <a:pt x="554" y="792"/>
                  <a:pt x="555" y="791"/>
                  <a:pt x="557" y="790"/>
                </a:cubicBezTo>
                <a:cubicBezTo>
                  <a:pt x="558" y="789"/>
                  <a:pt x="560" y="787"/>
                  <a:pt x="562" y="787"/>
                </a:cubicBezTo>
                <a:cubicBezTo>
                  <a:pt x="561" y="789"/>
                  <a:pt x="560" y="790"/>
                  <a:pt x="558" y="791"/>
                </a:cubicBezTo>
                <a:cubicBezTo>
                  <a:pt x="563" y="789"/>
                  <a:pt x="567" y="786"/>
                  <a:pt x="570" y="783"/>
                </a:cubicBezTo>
                <a:cubicBezTo>
                  <a:pt x="573" y="780"/>
                  <a:pt x="574" y="777"/>
                  <a:pt x="576" y="774"/>
                </a:cubicBezTo>
                <a:cubicBezTo>
                  <a:pt x="576" y="771"/>
                  <a:pt x="576" y="769"/>
                  <a:pt x="576" y="766"/>
                </a:cubicBezTo>
                <a:cubicBezTo>
                  <a:pt x="576" y="765"/>
                  <a:pt x="575" y="765"/>
                  <a:pt x="575" y="765"/>
                </a:cubicBezTo>
                <a:cubicBezTo>
                  <a:pt x="575" y="764"/>
                  <a:pt x="576" y="764"/>
                  <a:pt x="576" y="763"/>
                </a:cubicBezTo>
                <a:cubicBezTo>
                  <a:pt x="576" y="763"/>
                  <a:pt x="576" y="763"/>
                  <a:pt x="576" y="762"/>
                </a:cubicBezTo>
                <a:cubicBezTo>
                  <a:pt x="576" y="762"/>
                  <a:pt x="576" y="762"/>
                  <a:pt x="576" y="762"/>
                </a:cubicBezTo>
                <a:cubicBezTo>
                  <a:pt x="576" y="762"/>
                  <a:pt x="576" y="762"/>
                  <a:pt x="576" y="761"/>
                </a:cubicBezTo>
                <a:cubicBezTo>
                  <a:pt x="576" y="761"/>
                  <a:pt x="576" y="761"/>
                  <a:pt x="576" y="760"/>
                </a:cubicBezTo>
                <a:cubicBezTo>
                  <a:pt x="576" y="760"/>
                  <a:pt x="576" y="760"/>
                  <a:pt x="576" y="760"/>
                </a:cubicBezTo>
                <a:cubicBezTo>
                  <a:pt x="576" y="759"/>
                  <a:pt x="576" y="759"/>
                  <a:pt x="576" y="759"/>
                </a:cubicBezTo>
                <a:cubicBezTo>
                  <a:pt x="576" y="759"/>
                  <a:pt x="576" y="759"/>
                  <a:pt x="576" y="758"/>
                </a:cubicBezTo>
                <a:cubicBezTo>
                  <a:pt x="576" y="758"/>
                  <a:pt x="576" y="758"/>
                  <a:pt x="576" y="757"/>
                </a:cubicBezTo>
                <a:cubicBezTo>
                  <a:pt x="575" y="744"/>
                  <a:pt x="574" y="731"/>
                  <a:pt x="569" y="719"/>
                </a:cubicBezTo>
                <a:cubicBezTo>
                  <a:pt x="568" y="716"/>
                  <a:pt x="567" y="713"/>
                  <a:pt x="566" y="710"/>
                </a:cubicBezTo>
                <a:cubicBezTo>
                  <a:pt x="562" y="699"/>
                  <a:pt x="558" y="687"/>
                  <a:pt x="552" y="678"/>
                </a:cubicBezTo>
                <a:cubicBezTo>
                  <a:pt x="547" y="671"/>
                  <a:pt x="542" y="665"/>
                  <a:pt x="537" y="659"/>
                </a:cubicBezTo>
                <a:cubicBezTo>
                  <a:pt x="537" y="658"/>
                  <a:pt x="536" y="658"/>
                  <a:pt x="535" y="657"/>
                </a:cubicBezTo>
                <a:cubicBezTo>
                  <a:pt x="530" y="651"/>
                  <a:pt x="520" y="641"/>
                  <a:pt x="514" y="636"/>
                </a:cubicBezTo>
                <a:cubicBezTo>
                  <a:pt x="511" y="632"/>
                  <a:pt x="507" y="628"/>
                  <a:pt x="502" y="625"/>
                </a:cubicBezTo>
                <a:cubicBezTo>
                  <a:pt x="505" y="619"/>
                  <a:pt x="508" y="606"/>
                  <a:pt x="509" y="604"/>
                </a:cubicBezTo>
                <a:cubicBezTo>
                  <a:pt x="509" y="603"/>
                  <a:pt x="511" y="594"/>
                  <a:pt x="512" y="591"/>
                </a:cubicBezTo>
                <a:cubicBezTo>
                  <a:pt x="512" y="586"/>
                  <a:pt x="513" y="580"/>
                  <a:pt x="513" y="575"/>
                </a:cubicBezTo>
                <a:cubicBezTo>
                  <a:pt x="513" y="571"/>
                  <a:pt x="514" y="566"/>
                  <a:pt x="515" y="562"/>
                </a:cubicBezTo>
                <a:cubicBezTo>
                  <a:pt x="514" y="547"/>
                  <a:pt x="516" y="531"/>
                  <a:pt x="508" y="516"/>
                </a:cubicBezTo>
                <a:cubicBezTo>
                  <a:pt x="507" y="515"/>
                  <a:pt x="507" y="514"/>
                  <a:pt x="507" y="513"/>
                </a:cubicBezTo>
                <a:cubicBezTo>
                  <a:pt x="506" y="513"/>
                  <a:pt x="504" y="513"/>
                  <a:pt x="503" y="512"/>
                </a:cubicBezTo>
                <a:cubicBezTo>
                  <a:pt x="503" y="512"/>
                  <a:pt x="503" y="512"/>
                  <a:pt x="503" y="511"/>
                </a:cubicBezTo>
                <a:cubicBezTo>
                  <a:pt x="503" y="509"/>
                  <a:pt x="502" y="507"/>
                  <a:pt x="500" y="506"/>
                </a:cubicBezTo>
                <a:cubicBezTo>
                  <a:pt x="499" y="505"/>
                  <a:pt x="499" y="504"/>
                  <a:pt x="498" y="504"/>
                </a:cubicBezTo>
                <a:cubicBezTo>
                  <a:pt x="495" y="501"/>
                  <a:pt x="492" y="497"/>
                  <a:pt x="488" y="496"/>
                </a:cubicBezTo>
                <a:cubicBezTo>
                  <a:pt x="487" y="496"/>
                  <a:pt x="487" y="495"/>
                  <a:pt x="486" y="494"/>
                </a:cubicBezTo>
                <a:cubicBezTo>
                  <a:pt x="484" y="493"/>
                  <a:pt x="482" y="492"/>
                  <a:pt x="480" y="490"/>
                </a:cubicBezTo>
                <a:cubicBezTo>
                  <a:pt x="480" y="489"/>
                  <a:pt x="479" y="488"/>
                  <a:pt x="478" y="488"/>
                </a:cubicBezTo>
                <a:cubicBezTo>
                  <a:pt x="477" y="487"/>
                  <a:pt x="475" y="486"/>
                  <a:pt x="474" y="485"/>
                </a:cubicBezTo>
                <a:cubicBezTo>
                  <a:pt x="474" y="483"/>
                  <a:pt x="473" y="481"/>
                  <a:pt x="473" y="478"/>
                </a:cubicBezTo>
                <a:cubicBezTo>
                  <a:pt x="472" y="478"/>
                  <a:pt x="471" y="477"/>
                  <a:pt x="471" y="477"/>
                </a:cubicBezTo>
                <a:cubicBezTo>
                  <a:pt x="471" y="475"/>
                  <a:pt x="472" y="474"/>
                  <a:pt x="472" y="473"/>
                </a:cubicBezTo>
                <a:cubicBezTo>
                  <a:pt x="473" y="472"/>
                  <a:pt x="473" y="471"/>
                  <a:pt x="474" y="471"/>
                </a:cubicBezTo>
                <a:cubicBezTo>
                  <a:pt x="475" y="471"/>
                  <a:pt x="475" y="472"/>
                  <a:pt x="474" y="473"/>
                </a:cubicBezTo>
                <a:cubicBezTo>
                  <a:pt x="474" y="473"/>
                  <a:pt x="474" y="474"/>
                  <a:pt x="474" y="474"/>
                </a:cubicBezTo>
                <a:cubicBezTo>
                  <a:pt x="474" y="474"/>
                  <a:pt x="475" y="475"/>
                  <a:pt x="475" y="475"/>
                </a:cubicBezTo>
                <a:cubicBezTo>
                  <a:pt x="476" y="475"/>
                  <a:pt x="477" y="474"/>
                  <a:pt x="477" y="474"/>
                </a:cubicBezTo>
                <a:cubicBezTo>
                  <a:pt x="477" y="473"/>
                  <a:pt x="477" y="473"/>
                  <a:pt x="476" y="472"/>
                </a:cubicBezTo>
                <a:cubicBezTo>
                  <a:pt x="476" y="470"/>
                  <a:pt x="475" y="469"/>
                  <a:pt x="476" y="467"/>
                </a:cubicBezTo>
                <a:cubicBezTo>
                  <a:pt x="476" y="467"/>
                  <a:pt x="476" y="466"/>
                  <a:pt x="477" y="466"/>
                </a:cubicBezTo>
                <a:cubicBezTo>
                  <a:pt x="482" y="465"/>
                  <a:pt x="482" y="465"/>
                  <a:pt x="481" y="460"/>
                </a:cubicBezTo>
                <a:cubicBezTo>
                  <a:pt x="480" y="460"/>
                  <a:pt x="480" y="460"/>
                  <a:pt x="480" y="460"/>
                </a:cubicBezTo>
                <a:cubicBezTo>
                  <a:pt x="479" y="460"/>
                  <a:pt x="479" y="460"/>
                  <a:pt x="478" y="460"/>
                </a:cubicBezTo>
                <a:cubicBezTo>
                  <a:pt x="476" y="459"/>
                  <a:pt x="474" y="460"/>
                  <a:pt x="473" y="463"/>
                </a:cubicBezTo>
                <a:cubicBezTo>
                  <a:pt x="472" y="465"/>
                  <a:pt x="471" y="466"/>
                  <a:pt x="468" y="467"/>
                </a:cubicBezTo>
                <a:cubicBezTo>
                  <a:pt x="468" y="467"/>
                  <a:pt x="468" y="467"/>
                  <a:pt x="468" y="468"/>
                </a:cubicBezTo>
                <a:cubicBezTo>
                  <a:pt x="468" y="469"/>
                  <a:pt x="469" y="469"/>
                  <a:pt x="470" y="470"/>
                </a:cubicBezTo>
                <a:cubicBezTo>
                  <a:pt x="468" y="475"/>
                  <a:pt x="466" y="477"/>
                  <a:pt x="462" y="477"/>
                </a:cubicBezTo>
                <a:cubicBezTo>
                  <a:pt x="462" y="474"/>
                  <a:pt x="464" y="472"/>
                  <a:pt x="465" y="469"/>
                </a:cubicBezTo>
                <a:cubicBezTo>
                  <a:pt x="466" y="466"/>
                  <a:pt x="467" y="463"/>
                  <a:pt x="468" y="460"/>
                </a:cubicBezTo>
                <a:cubicBezTo>
                  <a:pt x="469" y="457"/>
                  <a:pt x="471" y="454"/>
                  <a:pt x="471" y="451"/>
                </a:cubicBezTo>
                <a:cubicBezTo>
                  <a:pt x="470" y="451"/>
                  <a:pt x="470" y="451"/>
                  <a:pt x="470" y="452"/>
                </a:cubicBezTo>
                <a:cubicBezTo>
                  <a:pt x="468" y="456"/>
                  <a:pt x="466" y="461"/>
                  <a:pt x="465" y="465"/>
                </a:cubicBezTo>
                <a:cubicBezTo>
                  <a:pt x="464" y="467"/>
                  <a:pt x="463" y="469"/>
                  <a:pt x="461" y="470"/>
                </a:cubicBezTo>
                <a:cubicBezTo>
                  <a:pt x="458" y="471"/>
                  <a:pt x="456" y="472"/>
                  <a:pt x="452" y="472"/>
                </a:cubicBezTo>
                <a:cubicBezTo>
                  <a:pt x="452" y="471"/>
                  <a:pt x="452" y="470"/>
                  <a:pt x="452" y="469"/>
                </a:cubicBezTo>
                <a:cubicBezTo>
                  <a:pt x="453" y="468"/>
                  <a:pt x="453" y="466"/>
                  <a:pt x="454" y="464"/>
                </a:cubicBezTo>
                <a:cubicBezTo>
                  <a:pt x="455" y="463"/>
                  <a:pt x="455" y="462"/>
                  <a:pt x="454" y="461"/>
                </a:cubicBezTo>
                <a:cubicBezTo>
                  <a:pt x="453" y="460"/>
                  <a:pt x="454" y="459"/>
                  <a:pt x="454" y="458"/>
                </a:cubicBezTo>
                <a:cubicBezTo>
                  <a:pt x="455" y="456"/>
                  <a:pt x="456" y="455"/>
                  <a:pt x="456" y="453"/>
                </a:cubicBezTo>
                <a:cubicBezTo>
                  <a:pt x="454" y="452"/>
                  <a:pt x="453" y="452"/>
                  <a:pt x="452" y="451"/>
                </a:cubicBezTo>
                <a:cubicBezTo>
                  <a:pt x="452" y="449"/>
                  <a:pt x="453" y="448"/>
                  <a:pt x="453" y="446"/>
                </a:cubicBezTo>
                <a:cubicBezTo>
                  <a:pt x="450" y="445"/>
                  <a:pt x="450" y="445"/>
                  <a:pt x="449" y="446"/>
                </a:cubicBezTo>
                <a:cubicBezTo>
                  <a:pt x="447" y="447"/>
                  <a:pt x="445" y="446"/>
                  <a:pt x="443" y="446"/>
                </a:cubicBezTo>
                <a:cubicBezTo>
                  <a:pt x="441" y="448"/>
                  <a:pt x="440" y="449"/>
                  <a:pt x="440" y="451"/>
                </a:cubicBezTo>
                <a:cubicBezTo>
                  <a:pt x="440" y="452"/>
                  <a:pt x="440" y="453"/>
                  <a:pt x="440" y="453"/>
                </a:cubicBezTo>
                <a:cubicBezTo>
                  <a:pt x="439" y="454"/>
                  <a:pt x="438" y="455"/>
                  <a:pt x="437" y="454"/>
                </a:cubicBezTo>
                <a:cubicBezTo>
                  <a:pt x="438" y="450"/>
                  <a:pt x="438" y="446"/>
                  <a:pt x="439" y="443"/>
                </a:cubicBezTo>
                <a:cubicBezTo>
                  <a:pt x="439" y="443"/>
                  <a:pt x="439" y="442"/>
                  <a:pt x="439" y="442"/>
                </a:cubicBezTo>
                <a:cubicBezTo>
                  <a:pt x="439" y="442"/>
                  <a:pt x="439" y="441"/>
                  <a:pt x="439" y="441"/>
                </a:cubicBezTo>
                <a:cubicBezTo>
                  <a:pt x="438" y="441"/>
                  <a:pt x="438" y="441"/>
                  <a:pt x="438" y="441"/>
                </a:cubicBezTo>
                <a:cubicBezTo>
                  <a:pt x="437" y="441"/>
                  <a:pt x="437" y="442"/>
                  <a:pt x="437" y="442"/>
                </a:cubicBezTo>
                <a:cubicBezTo>
                  <a:pt x="435" y="443"/>
                  <a:pt x="433" y="442"/>
                  <a:pt x="432" y="440"/>
                </a:cubicBezTo>
                <a:cubicBezTo>
                  <a:pt x="432" y="440"/>
                  <a:pt x="432" y="440"/>
                  <a:pt x="432" y="439"/>
                </a:cubicBezTo>
                <a:cubicBezTo>
                  <a:pt x="432" y="437"/>
                  <a:pt x="432" y="435"/>
                  <a:pt x="433" y="433"/>
                </a:cubicBezTo>
                <a:cubicBezTo>
                  <a:pt x="434" y="431"/>
                  <a:pt x="436" y="431"/>
                  <a:pt x="438" y="433"/>
                </a:cubicBezTo>
                <a:cubicBezTo>
                  <a:pt x="438" y="433"/>
                  <a:pt x="438" y="434"/>
                  <a:pt x="438" y="434"/>
                </a:cubicBezTo>
                <a:cubicBezTo>
                  <a:pt x="439" y="434"/>
                  <a:pt x="440" y="433"/>
                  <a:pt x="440" y="433"/>
                </a:cubicBezTo>
                <a:cubicBezTo>
                  <a:pt x="441" y="432"/>
                  <a:pt x="441" y="431"/>
                  <a:pt x="442" y="430"/>
                </a:cubicBezTo>
                <a:cubicBezTo>
                  <a:pt x="445" y="428"/>
                  <a:pt x="445" y="425"/>
                  <a:pt x="447" y="423"/>
                </a:cubicBezTo>
                <a:cubicBezTo>
                  <a:pt x="447" y="423"/>
                  <a:pt x="446" y="422"/>
                  <a:pt x="446" y="422"/>
                </a:cubicBezTo>
                <a:cubicBezTo>
                  <a:pt x="446" y="421"/>
                  <a:pt x="445" y="422"/>
                  <a:pt x="445" y="422"/>
                </a:cubicBezTo>
                <a:cubicBezTo>
                  <a:pt x="444" y="422"/>
                  <a:pt x="444" y="422"/>
                  <a:pt x="444" y="422"/>
                </a:cubicBezTo>
                <a:cubicBezTo>
                  <a:pt x="442" y="424"/>
                  <a:pt x="441" y="424"/>
                  <a:pt x="438" y="425"/>
                </a:cubicBezTo>
                <a:cubicBezTo>
                  <a:pt x="438" y="424"/>
                  <a:pt x="437" y="423"/>
                  <a:pt x="438" y="423"/>
                </a:cubicBezTo>
                <a:cubicBezTo>
                  <a:pt x="438" y="422"/>
                  <a:pt x="439" y="421"/>
                  <a:pt x="439" y="420"/>
                </a:cubicBezTo>
                <a:cubicBezTo>
                  <a:pt x="440" y="418"/>
                  <a:pt x="441" y="417"/>
                  <a:pt x="443" y="417"/>
                </a:cubicBezTo>
                <a:cubicBezTo>
                  <a:pt x="445" y="416"/>
                  <a:pt x="447" y="416"/>
                  <a:pt x="449" y="415"/>
                </a:cubicBezTo>
                <a:cubicBezTo>
                  <a:pt x="449" y="414"/>
                  <a:pt x="449" y="414"/>
                  <a:pt x="449" y="414"/>
                </a:cubicBezTo>
                <a:cubicBezTo>
                  <a:pt x="448" y="411"/>
                  <a:pt x="448" y="411"/>
                  <a:pt x="450" y="410"/>
                </a:cubicBezTo>
                <a:cubicBezTo>
                  <a:pt x="453" y="409"/>
                  <a:pt x="454" y="407"/>
                  <a:pt x="454" y="403"/>
                </a:cubicBezTo>
                <a:cubicBezTo>
                  <a:pt x="454" y="403"/>
                  <a:pt x="453" y="403"/>
                  <a:pt x="452" y="404"/>
                </a:cubicBezTo>
                <a:cubicBezTo>
                  <a:pt x="450" y="406"/>
                  <a:pt x="447" y="408"/>
                  <a:pt x="446" y="411"/>
                </a:cubicBezTo>
                <a:cubicBezTo>
                  <a:pt x="446" y="412"/>
                  <a:pt x="445" y="414"/>
                  <a:pt x="444" y="414"/>
                </a:cubicBezTo>
                <a:cubicBezTo>
                  <a:pt x="443" y="415"/>
                  <a:pt x="442" y="415"/>
                  <a:pt x="442" y="414"/>
                </a:cubicBezTo>
                <a:cubicBezTo>
                  <a:pt x="443" y="411"/>
                  <a:pt x="445" y="409"/>
                  <a:pt x="446" y="406"/>
                </a:cubicBezTo>
                <a:cubicBezTo>
                  <a:pt x="445" y="406"/>
                  <a:pt x="444" y="405"/>
                  <a:pt x="443" y="404"/>
                </a:cubicBezTo>
                <a:cubicBezTo>
                  <a:pt x="446" y="402"/>
                  <a:pt x="449" y="400"/>
                  <a:pt x="453" y="399"/>
                </a:cubicBezTo>
                <a:cubicBezTo>
                  <a:pt x="453" y="399"/>
                  <a:pt x="454" y="398"/>
                  <a:pt x="455" y="398"/>
                </a:cubicBezTo>
                <a:cubicBezTo>
                  <a:pt x="457" y="399"/>
                  <a:pt x="458" y="398"/>
                  <a:pt x="459" y="397"/>
                </a:cubicBezTo>
                <a:cubicBezTo>
                  <a:pt x="461" y="394"/>
                  <a:pt x="464" y="392"/>
                  <a:pt x="467" y="392"/>
                </a:cubicBezTo>
                <a:cubicBezTo>
                  <a:pt x="468" y="392"/>
                  <a:pt x="468" y="391"/>
                  <a:pt x="468" y="391"/>
                </a:cubicBezTo>
                <a:cubicBezTo>
                  <a:pt x="468" y="390"/>
                  <a:pt x="468" y="390"/>
                  <a:pt x="468" y="389"/>
                </a:cubicBezTo>
                <a:cubicBezTo>
                  <a:pt x="469" y="388"/>
                  <a:pt x="470" y="388"/>
                  <a:pt x="471" y="387"/>
                </a:cubicBezTo>
                <a:cubicBezTo>
                  <a:pt x="471" y="386"/>
                  <a:pt x="471" y="385"/>
                  <a:pt x="471" y="384"/>
                </a:cubicBezTo>
                <a:cubicBezTo>
                  <a:pt x="472" y="383"/>
                  <a:pt x="473" y="382"/>
                  <a:pt x="475" y="382"/>
                </a:cubicBezTo>
                <a:cubicBezTo>
                  <a:pt x="475" y="381"/>
                  <a:pt x="476" y="382"/>
                  <a:pt x="477" y="382"/>
                </a:cubicBezTo>
                <a:cubicBezTo>
                  <a:pt x="477" y="383"/>
                  <a:pt x="477" y="383"/>
                  <a:pt x="477" y="384"/>
                </a:cubicBezTo>
                <a:cubicBezTo>
                  <a:pt x="477" y="384"/>
                  <a:pt x="477" y="385"/>
                  <a:pt x="476" y="385"/>
                </a:cubicBezTo>
                <a:cubicBezTo>
                  <a:pt x="475" y="386"/>
                  <a:pt x="474" y="387"/>
                  <a:pt x="473" y="389"/>
                </a:cubicBezTo>
                <a:cubicBezTo>
                  <a:pt x="472" y="391"/>
                  <a:pt x="472" y="393"/>
                  <a:pt x="472" y="394"/>
                </a:cubicBezTo>
                <a:cubicBezTo>
                  <a:pt x="471" y="395"/>
                  <a:pt x="471" y="395"/>
                  <a:pt x="471" y="396"/>
                </a:cubicBezTo>
                <a:cubicBezTo>
                  <a:pt x="471" y="396"/>
                  <a:pt x="470" y="397"/>
                  <a:pt x="470" y="397"/>
                </a:cubicBezTo>
                <a:cubicBezTo>
                  <a:pt x="469" y="398"/>
                  <a:pt x="469" y="399"/>
                  <a:pt x="469" y="400"/>
                </a:cubicBezTo>
                <a:cubicBezTo>
                  <a:pt x="468" y="400"/>
                  <a:pt x="468" y="400"/>
                  <a:pt x="467" y="401"/>
                </a:cubicBezTo>
                <a:cubicBezTo>
                  <a:pt x="466" y="400"/>
                  <a:pt x="465" y="399"/>
                  <a:pt x="464" y="399"/>
                </a:cubicBezTo>
                <a:cubicBezTo>
                  <a:pt x="463" y="399"/>
                  <a:pt x="463" y="399"/>
                  <a:pt x="463" y="400"/>
                </a:cubicBezTo>
                <a:cubicBezTo>
                  <a:pt x="462" y="400"/>
                  <a:pt x="462" y="401"/>
                  <a:pt x="462" y="402"/>
                </a:cubicBezTo>
                <a:cubicBezTo>
                  <a:pt x="462" y="402"/>
                  <a:pt x="463" y="402"/>
                  <a:pt x="464" y="402"/>
                </a:cubicBezTo>
                <a:cubicBezTo>
                  <a:pt x="465" y="403"/>
                  <a:pt x="465" y="402"/>
                  <a:pt x="466" y="402"/>
                </a:cubicBezTo>
                <a:cubicBezTo>
                  <a:pt x="467" y="402"/>
                  <a:pt x="468" y="402"/>
                  <a:pt x="469" y="403"/>
                </a:cubicBezTo>
                <a:cubicBezTo>
                  <a:pt x="470" y="405"/>
                  <a:pt x="472" y="405"/>
                  <a:pt x="474" y="404"/>
                </a:cubicBezTo>
                <a:cubicBezTo>
                  <a:pt x="474" y="404"/>
                  <a:pt x="474" y="402"/>
                  <a:pt x="475" y="402"/>
                </a:cubicBezTo>
                <a:cubicBezTo>
                  <a:pt x="476" y="401"/>
                  <a:pt x="478" y="400"/>
                  <a:pt x="478" y="398"/>
                </a:cubicBezTo>
                <a:cubicBezTo>
                  <a:pt x="478" y="398"/>
                  <a:pt x="479" y="397"/>
                  <a:pt x="480" y="397"/>
                </a:cubicBezTo>
                <a:cubicBezTo>
                  <a:pt x="482" y="397"/>
                  <a:pt x="484" y="395"/>
                  <a:pt x="486" y="393"/>
                </a:cubicBezTo>
                <a:cubicBezTo>
                  <a:pt x="490" y="393"/>
                  <a:pt x="493" y="392"/>
                  <a:pt x="496" y="392"/>
                </a:cubicBezTo>
                <a:cubicBezTo>
                  <a:pt x="496" y="388"/>
                  <a:pt x="497" y="386"/>
                  <a:pt x="500" y="385"/>
                </a:cubicBezTo>
                <a:cubicBezTo>
                  <a:pt x="499" y="383"/>
                  <a:pt x="499" y="381"/>
                  <a:pt x="499" y="380"/>
                </a:cubicBezTo>
                <a:close/>
                <a:moveTo>
                  <a:pt x="339" y="325"/>
                </a:moveTo>
                <a:cubicBezTo>
                  <a:pt x="339" y="325"/>
                  <a:pt x="339" y="325"/>
                  <a:pt x="338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9" y="323"/>
                  <a:pt x="339" y="322"/>
                </a:cubicBezTo>
                <a:cubicBezTo>
                  <a:pt x="340" y="323"/>
                  <a:pt x="340" y="324"/>
                  <a:pt x="339" y="325"/>
                </a:cubicBezTo>
                <a:close/>
                <a:moveTo>
                  <a:pt x="351" y="307"/>
                </a:moveTo>
                <a:cubicBezTo>
                  <a:pt x="350" y="311"/>
                  <a:pt x="351" y="315"/>
                  <a:pt x="347" y="319"/>
                </a:cubicBezTo>
                <a:cubicBezTo>
                  <a:pt x="348" y="315"/>
                  <a:pt x="349" y="312"/>
                  <a:pt x="348" y="309"/>
                </a:cubicBezTo>
                <a:cubicBezTo>
                  <a:pt x="348" y="308"/>
                  <a:pt x="349" y="308"/>
                  <a:pt x="349" y="307"/>
                </a:cubicBezTo>
                <a:cubicBezTo>
                  <a:pt x="349" y="307"/>
                  <a:pt x="350" y="307"/>
                  <a:pt x="350" y="307"/>
                </a:cubicBezTo>
                <a:cubicBezTo>
                  <a:pt x="350" y="307"/>
                  <a:pt x="351" y="307"/>
                  <a:pt x="351" y="307"/>
                </a:cubicBezTo>
                <a:close/>
                <a:moveTo>
                  <a:pt x="338" y="280"/>
                </a:moveTo>
                <a:cubicBezTo>
                  <a:pt x="338" y="279"/>
                  <a:pt x="339" y="278"/>
                  <a:pt x="340" y="277"/>
                </a:cubicBezTo>
                <a:cubicBezTo>
                  <a:pt x="340" y="277"/>
                  <a:pt x="341" y="277"/>
                  <a:pt x="341" y="277"/>
                </a:cubicBezTo>
                <a:cubicBezTo>
                  <a:pt x="342" y="277"/>
                  <a:pt x="342" y="278"/>
                  <a:pt x="342" y="278"/>
                </a:cubicBezTo>
                <a:cubicBezTo>
                  <a:pt x="342" y="280"/>
                  <a:pt x="341" y="282"/>
                  <a:pt x="340" y="284"/>
                </a:cubicBezTo>
                <a:cubicBezTo>
                  <a:pt x="340" y="285"/>
                  <a:pt x="338" y="286"/>
                  <a:pt x="337" y="285"/>
                </a:cubicBezTo>
                <a:cubicBezTo>
                  <a:pt x="337" y="283"/>
                  <a:pt x="339" y="282"/>
                  <a:pt x="338" y="280"/>
                </a:cubicBezTo>
                <a:close/>
                <a:moveTo>
                  <a:pt x="342" y="292"/>
                </a:moveTo>
                <a:cubicBezTo>
                  <a:pt x="342" y="294"/>
                  <a:pt x="342" y="294"/>
                  <a:pt x="339" y="295"/>
                </a:cubicBezTo>
                <a:cubicBezTo>
                  <a:pt x="339" y="293"/>
                  <a:pt x="340" y="292"/>
                  <a:pt x="342" y="292"/>
                </a:cubicBezTo>
                <a:close/>
                <a:moveTo>
                  <a:pt x="344" y="308"/>
                </a:moveTo>
                <a:cubicBezTo>
                  <a:pt x="345" y="308"/>
                  <a:pt x="345" y="308"/>
                  <a:pt x="345" y="309"/>
                </a:cubicBezTo>
                <a:cubicBezTo>
                  <a:pt x="346" y="309"/>
                  <a:pt x="346" y="309"/>
                  <a:pt x="346" y="310"/>
                </a:cubicBezTo>
                <a:cubicBezTo>
                  <a:pt x="345" y="310"/>
                  <a:pt x="345" y="311"/>
                  <a:pt x="344" y="312"/>
                </a:cubicBezTo>
                <a:cubicBezTo>
                  <a:pt x="344" y="313"/>
                  <a:pt x="343" y="314"/>
                  <a:pt x="344" y="315"/>
                </a:cubicBezTo>
                <a:cubicBezTo>
                  <a:pt x="344" y="317"/>
                  <a:pt x="343" y="319"/>
                  <a:pt x="341" y="320"/>
                </a:cubicBezTo>
                <a:cubicBezTo>
                  <a:pt x="341" y="321"/>
                  <a:pt x="340" y="321"/>
                  <a:pt x="339" y="322"/>
                </a:cubicBezTo>
                <a:cubicBezTo>
                  <a:pt x="339" y="321"/>
                  <a:pt x="339" y="320"/>
                  <a:pt x="339" y="319"/>
                </a:cubicBezTo>
                <a:cubicBezTo>
                  <a:pt x="339" y="317"/>
                  <a:pt x="340" y="314"/>
                  <a:pt x="340" y="312"/>
                </a:cubicBezTo>
                <a:cubicBezTo>
                  <a:pt x="341" y="310"/>
                  <a:pt x="342" y="309"/>
                  <a:pt x="344" y="308"/>
                </a:cubicBezTo>
                <a:close/>
                <a:moveTo>
                  <a:pt x="336" y="299"/>
                </a:moveTo>
                <a:cubicBezTo>
                  <a:pt x="336" y="299"/>
                  <a:pt x="337" y="299"/>
                  <a:pt x="337" y="299"/>
                </a:cubicBezTo>
                <a:cubicBezTo>
                  <a:pt x="337" y="300"/>
                  <a:pt x="337" y="301"/>
                  <a:pt x="336" y="302"/>
                </a:cubicBezTo>
                <a:cubicBezTo>
                  <a:pt x="335" y="302"/>
                  <a:pt x="335" y="301"/>
                  <a:pt x="335" y="301"/>
                </a:cubicBezTo>
                <a:cubicBezTo>
                  <a:pt x="335" y="300"/>
                  <a:pt x="335" y="299"/>
                  <a:pt x="336" y="299"/>
                </a:cubicBezTo>
                <a:close/>
                <a:moveTo>
                  <a:pt x="331" y="307"/>
                </a:moveTo>
                <a:cubicBezTo>
                  <a:pt x="331" y="307"/>
                  <a:pt x="332" y="307"/>
                  <a:pt x="332" y="306"/>
                </a:cubicBezTo>
                <a:cubicBezTo>
                  <a:pt x="332" y="306"/>
                  <a:pt x="333" y="306"/>
                  <a:pt x="333" y="306"/>
                </a:cubicBezTo>
                <a:cubicBezTo>
                  <a:pt x="334" y="306"/>
                  <a:pt x="334" y="307"/>
                  <a:pt x="334" y="307"/>
                </a:cubicBezTo>
                <a:cubicBezTo>
                  <a:pt x="334" y="309"/>
                  <a:pt x="333" y="310"/>
                  <a:pt x="331" y="310"/>
                </a:cubicBezTo>
                <a:cubicBezTo>
                  <a:pt x="331" y="310"/>
                  <a:pt x="330" y="309"/>
                  <a:pt x="330" y="309"/>
                </a:cubicBezTo>
                <a:cubicBezTo>
                  <a:pt x="330" y="308"/>
                  <a:pt x="330" y="308"/>
                  <a:pt x="331" y="307"/>
                </a:cubicBezTo>
                <a:close/>
                <a:moveTo>
                  <a:pt x="331" y="322"/>
                </a:moveTo>
                <a:cubicBezTo>
                  <a:pt x="332" y="321"/>
                  <a:pt x="333" y="321"/>
                  <a:pt x="334" y="321"/>
                </a:cubicBezTo>
                <a:cubicBezTo>
                  <a:pt x="335" y="321"/>
                  <a:pt x="335" y="321"/>
                  <a:pt x="335" y="321"/>
                </a:cubicBezTo>
                <a:cubicBezTo>
                  <a:pt x="335" y="322"/>
                  <a:pt x="335" y="322"/>
                  <a:pt x="335" y="323"/>
                </a:cubicBezTo>
                <a:cubicBezTo>
                  <a:pt x="333" y="324"/>
                  <a:pt x="332" y="324"/>
                  <a:pt x="332" y="323"/>
                </a:cubicBezTo>
                <a:cubicBezTo>
                  <a:pt x="332" y="323"/>
                  <a:pt x="331" y="323"/>
                  <a:pt x="331" y="322"/>
                </a:cubicBezTo>
                <a:close/>
                <a:moveTo>
                  <a:pt x="260" y="413"/>
                </a:moveTo>
                <a:cubicBezTo>
                  <a:pt x="260" y="414"/>
                  <a:pt x="259" y="415"/>
                  <a:pt x="258" y="414"/>
                </a:cubicBezTo>
                <a:cubicBezTo>
                  <a:pt x="258" y="413"/>
                  <a:pt x="258" y="413"/>
                  <a:pt x="258" y="412"/>
                </a:cubicBezTo>
                <a:cubicBezTo>
                  <a:pt x="259" y="411"/>
                  <a:pt x="259" y="411"/>
                  <a:pt x="261" y="411"/>
                </a:cubicBezTo>
                <a:cubicBezTo>
                  <a:pt x="261" y="412"/>
                  <a:pt x="261" y="413"/>
                  <a:pt x="260" y="413"/>
                </a:cubicBezTo>
                <a:close/>
                <a:moveTo>
                  <a:pt x="462" y="800"/>
                </a:moveTo>
                <a:cubicBezTo>
                  <a:pt x="460" y="800"/>
                  <a:pt x="458" y="800"/>
                  <a:pt x="456" y="799"/>
                </a:cubicBezTo>
                <a:cubicBezTo>
                  <a:pt x="452" y="797"/>
                  <a:pt x="447" y="796"/>
                  <a:pt x="442" y="794"/>
                </a:cubicBezTo>
                <a:cubicBezTo>
                  <a:pt x="442" y="793"/>
                  <a:pt x="441" y="793"/>
                  <a:pt x="441" y="792"/>
                </a:cubicBezTo>
                <a:cubicBezTo>
                  <a:pt x="442" y="791"/>
                  <a:pt x="444" y="791"/>
                  <a:pt x="446" y="792"/>
                </a:cubicBezTo>
                <a:cubicBezTo>
                  <a:pt x="449" y="795"/>
                  <a:pt x="454" y="795"/>
                  <a:pt x="458" y="796"/>
                </a:cubicBezTo>
                <a:cubicBezTo>
                  <a:pt x="461" y="796"/>
                  <a:pt x="461" y="796"/>
                  <a:pt x="464" y="799"/>
                </a:cubicBezTo>
                <a:cubicBezTo>
                  <a:pt x="464" y="800"/>
                  <a:pt x="463" y="800"/>
                  <a:pt x="462" y="800"/>
                </a:cubicBezTo>
                <a:close/>
                <a:moveTo>
                  <a:pt x="475" y="802"/>
                </a:moveTo>
                <a:cubicBezTo>
                  <a:pt x="475" y="802"/>
                  <a:pt x="474" y="802"/>
                  <a:pt x="474" y="801"/>
                </a:cubicBezTo>
                <a:cubicBezTo>
                  <a:pt x="474" y="801"/>
                  <a:pt x="474" y="800"/>
                  <a:pt x="474" y="800"/>
                </a:cubicBezTo>
                <a:cubicBezTo>
                  <a:pt x="474" y="800"/>
                  <a:pt x="475" y="800"/>
                  <a:pt x="476" y="800"/>
                </a:cubicBezTo>
                <a:cubicBezTo>
                  <a:pt x="476" y="801"/>
                  <a:pt x="476" y="801"/>
                  <a:pt x="475" y="802"/>
                </a:cubicBezTo>
                <a:close/>
                <a:moveTo>
                  <a:pt x="488" y="800"/>
                </a:moveTo>
                <a:cubicBezTo>
                  <a:pt x="488" y="801"/>
                  <a:pt x="487" y="801"/>
                  <a:pt x="487" y="801"/>
                </a:cubicBezTo>
                <a:cubicBezTo>
                  <a:pt x="486" y="801"/>
                  <a:pt x="485" y="801"/>
                  <a:pt x="484" y="800"/>
                </a:cubicBezTo>
                <a:cubicBezTo>
                  <a:pt x="484" y="800"/>
                  <a:pt x="484" y="800"/>
                  <a:pt x="484" y="800"/>
                </a:cubicBezTo>
                <a:cubicBezTo>
                  <a:pt x="485" y="800"/>
                  <a:pt x="486" y="799"/>
                  <a:pt x="487" y="799"/>
                </a:cubicBezTo>
                <a:cubicBezTo>
                  <a:pt x="487" y="800"/>
                  <a:pt x="488" y="800"/>
                  <a:pt x="488" y="800"/>
                </a:cubicBezTo>
                <a:close/>
                <a:moveTo>
                  <a:pt x="469" y="755"/>
                </a:moveTo>
                <a:cubicBezTo>
                  <a:pt x="466" y="758"/>
                  <a:pt x="464" y="758"/>
                  <a:pt x="461" y="757"/>
                </a:cubicBezTo>
                <a:cubicBezTo>
                  <a:pt x="461" y="755"/>
                  <a:pt x="462" y="754"/>
                  <a:pt x="462" y="753"/>
                </a:cubicBezTo>
                <a:cubicBezTo>
                  <a:pt x="461" y="751"/>
                  <a:pt x="459" y="752"/>
                  <a:pt x="458" y="751"/>
                </a:cubicBezTo>
                <a:cubicBezTo>
                  <a:pt x="458" y="749"/>
                  <a:pt x="459" y="749"/>
                  <a:pt x="460" y="749"/>
                </a:cubicBezTo>
                <a:cubicBezTo>
                  <a:pt x="462" y="749"/>
                  <a:pt x="465" y="749"/>
                  <a:pt x="467" y="749"/>
                </a:cubicBezTo>
                <a:cubicBezTo>
                  <a:pt x="469" y="751"/>
                  <a:pt x="468" y="753"/>
                  <a:pt x="469" y="755"/>
                </a:cubicBezTo>
                <a:close/>
                <a:moveTo>
                  <a:pt x="517" y="801"/>
                </a:moveTo>
                <a:cubicBezTo>
                  <a:pt x="514" y="802"/>
                  <a:pt x="511" y="802"/>
                  <a:pt x="508" y="803"/>
                </a:cubicBezTo>
                <a:cubicBezTo>
                  <a:pt x="508" y="803"/>
                  <a:pt x="508" y="803"/>
                  <a:pt x="507" y="803"/>
                </a:cubicBezTo>
                <a:cubicBezTo>
                  <a:pt x="507" y="803"/>
                  <a:pt x="506" y="803"/>
                  <a:pt x="506" y="802"/>
                </a:cubicBezTo>
                <a:cubicBezTo>
                  <a:pt x="506" y="802"/>
                  <a:pt x="506" y="801"/>
                  <a:pt x="506" y="801"/>
                </a:cubicBezTo>
                <a:cubicBezTo>
                  <a:pt x="508" y="800"/>
                  <a:pt x="510" y="799"/>
                  <a:pt x="512" y="799"/>
                </a:cubicBezTo>
                <a:cubicBezTo>
                  <a:pt x="515" y="798"/>
                  <a:pt x="518" y="798"/>
                  <a:pt x="521" y="798"/>
                </a:cubicBezTo>
                <a:cubicBezTo>
                  <a:pt x="520" y="800"/>
                  <a:pt x="518" y="800"/>
                  <a:pt x="517" y="801"/>
                </a:cubicBezTo>
                <a:close/>
                <a:moveTo>
                  <a:pt x="483" y="586"/>
                </a:moveTo>
                <a:cubicBezTo>
                  <a:pt x="483" y="587"/>
                  <a:pt x="482" y="586"/>
                  <a:pt x="482" y="585"/>
                </a:cubicBezTo>
                <a:cubicBezTo>
                  <a:pt x="482" y="584"/>
                  <a:pt x="482" y="584"/>
                  <a:pt x="482" y="584"/>
                </a:cubicBezTo>
                <a:cubicBezTo>
                  <a:pt x="483" y="583"/>
                  <a:pt x="484" y="584"/>
                  <a:pt x="485" y="584"/>
                </a:cubicBezTo>
                <a:cubicBezTo>
                  <a:pt x="484" y="585"/>
                  <a:pt x="484" y="586"/>
                  <a:pt x="483" y="586"/>
                </a:cubicBezTo>
                <a:close/>
                <a:moveTo>
                  <a:pt x="483" y="573"/>
                </a:moveTo>
                <a:cubicBezTo>
                  <a:pt x="484" y="575"/>
                  <a:pt x="483" y="578"/>
                  <a:pt x="482" y="580"/>
                </a:cubicBezTo>
                <a:cubicBezTo>
                  <a:pt x="482" y="580"/>
                  <a:pt x="481" y="580"/>
                  <a:pt x="480" y="580"/>
                </a:cubicBezTo>
                <a:cubicBezTo>
                  <a:pt x="478" y="579"/>
                  <a:pt x="477" y="576"/>
                  <a:pt x="478" y="574"/>
                </a:cubicBezTo>
                <a:cubicBezTo>
                  <a:pt x="478" y="572"/>
                  <a:pt x="478" y="570"/>
                  <a:pt x="478" y="568"/>
                </a:cubicBezTo>
                <a:cubicBezTo>
                  <a:pt x="477" y="567"/>
                  <a:pt x="478" y="567"/>
                  <a:pt x="478" y="566"/>
                </a:cubicBezTo>
                <a:cubicBezTo>
                  <a:pt x="479" y="565"/>
                  <a:pt x="480" y="566"/>
                  <a:pt x="480" y="567"/>
                </a:cubicBezTo>
                <a:cubicBezTo>
                  <a:pt x="481" y="569"/>
                  <a:pt x="482" y="571"/>
                  <a:pt x="483" y="573"/>
                </a:cubicBezTo>
                <a:close/>
                <a:moveTo>
                  <a:pt x="469" y="506"/>
                </a:moveTo>
                <a:cubicBezTo>
                  <a:pt x="470" y="505"/>
                  <a:pt x="470" y="505"/>
                  <a:pt x="471" y="505"/>
                </a:cubicBezTo>
                <a:cubicBezTo>
                  <a:pt x="471" y="505"/>
                  <a:pt x="471" y="505"/>
                  <a:pt x="471" y="505"/>
                </a:cubicBezTo>
                <a:cubicBezTo>
                  <a:pt x="471" y="505"/>
                  <a:pt x="471" y="505"/>
                  <a:pt x="471" y="505"/>
                </a:cubicBezTo>
                <a:cubicBezTo>
                  <a:pt x="471" y="505"/>
                  <a:pt x="471" y="505"/>
                  <a:pt x="471" y="505"/>
                </a:cubicBezTo>
                <a:cubicBezTo>
                  <a:pt x="471" y="503"/>
                  <a:pt x="470" y="502"/>
                  <a:pt x="470" y="500"/>
                </a:cubicBezTo>
                <a:cubicBezTo>
                  <a:pt x="470" y="500"/>
                  <a:pt x="471" y="499"/>
                  <a:pt x="471" y="499"/>
                </a:cubicBezTo>
                <a:cubicBezTo>
                  <a:pt x="471" y="499"/>
                  <a:pt x="472" y="499"/>
                  <a:pt x="472" y="499"/>
                </a:cubicBezTo>
                <a:cubicBezTo>
                  <a:pt x="475" y="501"/>
                  <a:pt x="477" y="504"/>
                  <a:pt x="478" y="507"/>
                </a:cubicBezTo>
                <a:cubicBezTo>
                  <a:pt x="478" y="507"/>
                  <a:pt x="478" y="508"/>
                  <a:pt x="478" y="508"/>
                </a:cubicBezTo>
                <a:cubicBezTo>
                  <a:pt x="478" y="508"/>
                  <a:pt x="478" y="509"/>
                  <a:pt x="477" y="509"/>
                </a:cubicBezTo>
                <a:cubicBezTo>
                  <a:pt x="477" y="509"/>
                  <a:pt x="476" y="509"/>
                  <a:pt x="476" y="509"/>
                </a:cubicBezTo>
                <a:cubicBezTo>
                  <a:pt x="475" y="507"/>
                  <a:pt x="473" y="506"/>
                  <a:pt x="471" y="505"/>
                </a:cubicBezTo>
                <a:cubicBezTo>
                  <a:pt x="471" y="505"/>
                  <a:pt x="471" y="505"/>
                  <a:pt x="471" y="505"/>
                </a:cubicBezTo>
                <a:cubicBezTo>
                  <a:pt x="473" y="509"/>
                  <a:pt x="477" y="512"/>
                  <a:pt x="479" y="516"/>
                </a:cubicBezTo>
                <a:cubicBezTo>
                  <a:pt x="480" y="517"/>
                  <a:pt x="481" y="519"/>
                  <a:pt x="482" y="520"/>
                </a:cubicBezTo>
                <a:cubicBezTo>
                  <a:pt x="483" y="522"/>
                  <a:pt x="484" y="524"/>
                  <a:pt x="485" y="525"/>
                </a:cubicBezTo>
                <a:cubicBezTo>
                  <a:pt x="487" y="529"/>
                  <a:pt x="488" y="531"/>
                  <a:pt x="487" y="538"/>
                </a:cubicBezTo>
                <a:cubicBezTo>
                  <a:pt x="486" y="538"/>
                  <a:pt x="487" y="537"/>
                  <a:pt x="487" y="537"/>
                </a:cubicBezTo>
                <a:cubicBezTo>
                  <a:pt x="486" y="535"/>
                  <a:pt x="486" y="533"/>
                  <a:pt x="485" y="532"/>
                </a:cubicBezTo>
                <a:cubicBezTo>
                  <a:pt x="485" y="530"/>
                  <a:pt x="484" y="528"/>
                  <a:pt x="484" y="526"/>
                </a:cubicBezTo>
                <a:cubicBezTo>
                  <a:pt x="483" y="524"/>
                  <a:pt x="481" y="524"/>
                  <a:pt x="481" y="521"/>
                </a:cubicBezTo>
                <a:cubicBezTo>
                  <a:pt x="481" y="521"/>
                  <a:pt x="480" y="520"/>
                  <a:pt x="480" y="520"/>
                </a:cubicBezTo>
                <a:cubicBezTo>
                  <a:pt x="478" y="519"/>
                  <a:pt x="477" y="518"/>
                  <a:pt x="476" y="516"/>
                </a:cubicBezTo>
                <a:cubicBezTo>
                  <a:pt x="476" y="515"/>
                  <a:pt x="475" y="514"/>
                  <a:pt x="474" y="514"/>
                </a:cubicBezTo>
                <a:cubicBezTo>
                  <a:pt x="473" y="513"/>
                  <a:pt x="472" y="513"/>
                  <a:pt x="471" y="512"/>
                </a:cubicBezTo>
                <a:cubicBezTo>
                  <a:pt x="468" y="510"/>
                  <a:pt x="468" y="509"/>
                  <a:pt x="469" y="506"/>
                </a:cubicBezTo>
                <a:close/>
                <a:moveTo>
                  <a:pt x="437" y="460"/>
                </a:moveTo>
                <a:cubicBezTo>
                  <a:pt x="437" y="460"/>
                  <a:pt x="436" y="460"/>
                  <a:pt x="436" y="459"/>
                </a:cubicBezTo>
                <a:cubicBezTo>
                  <a:pt x="436" y="458"/>
                  <a:pt x="436" y="457"/>
                  <a:pt x="438" y="457"/>
                </a:cubicBezTo>
                <a:cubicBezTo>
                  <a:pt x="438" y="457"/>
                  <a:pt x="438" y="457"/>
                  <a:pt x="439" y="457"/>
                </a:cubicBezTo>
                <a:cubicBezTo>
                  <a:pt x="439" y="459"/>
                  <a:pt x="438" y="460"/>
                  <a:pt x="437" y="460"/>
                </a:cubicBezTo>
                <a:close/>
                <a:moveTo>
                  <a:pt x="493" y="388"/>
                </a:moveTo>
                <a:cubicBezTo>
                  <a:pt x="493" y="390"/>
                  <a:pt x="491" y="391"/>
                  <a:pt x="489" y="391"/>
                </a:cubicBezTo>
                <a:cubicBezTo>
                  <a:pt x="489" y="390"/>
                  <a:pt x="488" y="389"/>
                  <a:pt x="489" y="388"/>
                </a:cubicBezTo>
                <a:cubicBezTo>
                  <a:pt x="489" y="388"/>
                  <a:pt x="490" y="387"/>
                  <a:pt x="492" y="385"/>
                </a:cubicBezTo>
                <a:cubicBezTo>
                  <a:pt x="492" y="387"/>
                  <a:pt x="493" y="387"/>
                  <a:pt x="493" y="388"/>
                </a:cubicBezTo>
                <a:close/>
                <a:moveTo>
                  <a:pt x="511" y="355"/>
                </a:moveTo>
                <a:cubicBezTo>
                  <a:pt x="511" y="356"/>
                  <a:pt x="510" y="356"/>
                  <a:pt x="510" y="356"/>
                </a:cubicBezTo>
                <a:cubicBezTo>
                  <a:pt x="508" y="361"/>
                  <a:pt x="507" y="366"/>
                  <a:pt x="505" y="371"/>
                </a:cubicBezTo>
                <a:cubicBezTo>
                  <a:pt x="505" y="371"/>
                  <a:pt x="505" y="372"/>
                  <a:pt x="505" y="373"/>
                </a:cubicBezTo>
                <a:cubicBezTo>
                  <a:pt x="505" y="374"/>
                  <a:pt x="506" y="374"/>
                  <a:pt x="506" y="375"/>
                </a:cubicBezTo>
                <a:cubicBezTo>
                  <a:pt x="507" y="375"/>
                  <a:pt x="507" y="374"/>
                  <a:pt x="508" y="374"/>
                </a:cubicBezTo>
                <a:cubicBezTo>
                  <a:pt x="508" y="373"/>
                  <a:pt x="509" y="372"/>
                  <a:pt x="510" y="371"/>
                </a:cubicBezTo>
                <a:cubicBezTo>
                  <a:pt x="510" y="371"/>
                  <a:pt x="510" y="371"/>
                  <a:pt x="510" y="371"/>
                </a:cubicBezTo>
                <a:cubicBezTo>
                  <a:pt x="511" y="371"/>
                  <a:pt x="511" y="371"/>
                  <a:pt x="512" y="371"/>
                </a:cubicBezTo>
                <a:cubicBezTo>
                  <a:pt x="512" y="371"/>
                  <a:pt x="513" y="372"/>
                  <a:pt x="514" y="371"/>
                </a:cubicBezTo>
                <a:cubicBezTo>
                  <a:pt x="514" y="366"/>
                  <a:pt x="513" y="360"/>
                  <a:pt x="512" y="355"/>
                </a:cubicBezTo>
                <a:cubicBezTo>
                  <a:pt x="512" y="355"/>
                  <a:pt x="512" y="355"/>
                  <a:pt x="511" y="355"/>
                </a:cubicBezTo>
                <a:close/>
                <a:moveTo>
                  <a:pt x="511" y="365"/>
                </a:moveTo>
                <a:cubicBezTo>
                  <a:pt x="511" y="365"/>
                  <a:pt x="510" y="365"/>
                  <a:pt x="510" y="365"/>
                </a:cubicBezTo>
                <a:cubicBezTo>
                  <a:pt x="510" y="364"/>
                  <a:pt x="510" y="364"/>
                  <a:pt x="510" y="364"/>
                </a:cubicBezTo>
                <a:cubicBezTo>
                  <a:pt x="511" y="364"/>
                  <a:pt x="512" y="364"/>
                  <a:pt x="512" y="364"/>
                </a:cubicBezTo>
                <a:cubicBezTo>
                  <a:pt x="512" y="365"/>
                  <a:pt x="511" y="365"/>
                  <a:pt x="511" y="365"/>
                </a:cubicBezTo>
                <a:close/>
                <a:moveTo>
                  <a:pt x="513" y="375"/>
                </a:moveTo>
                <a:cubicBezTo>
                  <a:pt x="513" y="376"/>
                  <a:pt x="513" y="376"/>
                  <a:pt x="513" y="377"/>
                </a:cubicBezTo>
                <a:cubicBezTo>
                  <a:pt x="513" y="379"/>
                  <a:pt x="512" y="381"/>
                  <a:pt x="512" y="383"/>
                </a:cubicBezTo>
                <a:cubicBezTo>
                  <a:pt x="512" y="383"/>
                  <a:pt x="511" y="384"/>
                  <a:pt x="511" y="385"/>
                </a:cubicBezTo>
                <a:cubicBezTo>
                  <a:pt x="511" y="385"/>
                  <a:pt x="511" y="385"/>
                  <a:pt x="511" y="385"/>
                </a:cubicBezTo>
                <a:cubicBezTo>
                  <a:pt x="511" y="387"/>
                  <a:pt x="510" y="390"/>
                  <a:pt x="509" y="392"/>
                </a:cubicBezTo>
                <a:cubicBezTo>
                  <a:pt x="509" y="392"/>
                  <a:pt x="508" y="392"/>
                  <a:pt x="508" y="392"/>
                </a:cubicBezTo>
                <a:cubicBezTo>
                  <a:pt x="508" y="389"/>
                  <a:pt x="508" y="386"/>
                  <a:pt x="508" y="383"/>
                </a:cubicBezTo>
                <a:cubicBezTo>
                  <a:pt x="508" y="383"/>
                  <a:pt x="508" y="382"/>
                  <a:pt x="508" y="382"/>
                </a:cubicBezTo>
                <a:cubicBezTo>
                  <a:pt x="510" y="380"/>
                  <a:pt x="511" y="379"/>
                  <a:pt x="510" y="376"/>
                </a:cubicBezTo>
                <a:cubicBezTo>
                  <a:pt x="510" y="375"/>
                  <a:pt x="512" y="375"/>
                  <a:pt x="513" y="375"/>
                </a:cubicBezTo>
                <a:close/>
                <a:moveTo>
                  <a:pt x="491" y="398"/>
                </a:moveTo>
                <a:cubicBezTo>
                  <a:pt x="491" y="398"/>
                  <a:pt x="491" y="398"/>
                  <a:pt x="491" y="399"/>
                </a:cubicBezTo>
                <a:cubicBezTo>
                  <a:pt x="490" y="403"/>
                  <a:pt x="490" y="403"/>
                  <a:pt x="486" y="401"/>
                </a:cubicBezTo>
                <a:cubicBezTo>
                  <a:pt x="485" y="401"/>
                  <a:pt x="485" y="401"/>
                  <a:pt x="484" y="400"/>
                </a:cubicBezTo>
                <a:cubicBezTo>
                  <a:pt x="484" y="398"/>
                  <a:pt x="486" y="398"/>
                  <a:pt x="487" y="397"/>
                </a:cubicBezTo>
                <a:cubicBezTo>
                  <a:pt x="488" y="397"/>
                  <a:pt x="490" y="397"/>
                  <a:pt x="491" y="398"/>
                </a:cubicBezTo>
                <a:close/>
                <a:moveTo>
                  <a:pt x="455" y="421"/>
                </a:moveTo>
                <a:cubicBezTo>
                  <a:pt x="455" y="423"/>
                  <a:pt x="454" y="424"/>
                  <a:pt x="453" y="425"/>
                </a:cubicBezTo>
                <a:cubicBezTo>
                  <a:pt x="453" y="426"/>
                  <a:pt x="453" y="427"/>
                  <a:pt x="452" y="427"/>
                </a:cubicBezTo>
                <a:cubicBezTo>
                  <a:pt x="452" y="428"/>
                  <a:pt x="451" y="428"/>
                  <a:pt x="451" y="429"/>
                </a:cubicBezTo>
                <a:cubicBezTo>
                  <a:pt x="450" y="429"/>
                  <a:pt x="449" y="428"/>
                  <a:pt x="449" y="428"/>
                </a:cubicBezTo>
                <a:cubicBezTo>
                  <a:pt x="449" y="427"/>
                  <a:pt x="449" y="426"/>
                  <a:pt x="450" y="426"/>
                </a:cubicBezTo>
                <a:cubicBezTo>
                  <a:pt x="451" y="424"/>
                  <a:pt x="452" y="423"/>
                  <a:pt x="453" y="422"/>
                </a:cubicBezTo>
                <a:cubicBezTo>
                  <a:pt x="454" y="422"/>
                  <a:pt x="454" y="422"/>
                  <a:pt x="455" y="421"/>
                </a:cubicBezTo>
                <a:close/>
                <a:moveTo>
                  <a:pt x="505" y="358"/>
                </a:moveTo>
                <a:cubicBezTo>
                  <a:pt x="505" y="358"/>
                  <a:pt x="506" y="358"/>
                  <a:pt x="506" y="358"/>
                </a:cubicBezTo>
                <a:cubicBezTo>
                  <a:pt x="507" y="362"/>
                  <a:pt x="506" y="364"/>
                  <a:pt x="503" y="367"/>
                </a:cubicBezTo>
                <a:cubicBezTo>
                  <a:pt x="502" y="367"/>
                  <a:pt x="502" y="367"/>
                  <a:pt x="502" y="367"/>
                </a:cubicBezTo>
                <a:cubicBezTo>
                  <a:pt x="503" y="364"/>
                  <a:pt x="504" y="361"/>
                  <a:pt x="505" y="358"/>
                </a:cubicBezTo>
                <a:close/>
                <a:moveTo>
                  <a:pt x="503" y="379"/>
                </a:moveTo>
                <a:cubicBezTo>
                  <a:pt x="504" y="378"/>
                  <a:pt x="505" y="377"/>
                  <a:pt x="506" y="376"/>
                </a:cubicBezTo>
                <a:cubicBezTo>
                  <a:pt x="508" y="378"/>
                  <a:pt x="507" y="379"/>
                  <a:pt x="506" y="380"/>
                </a:cubicBezTo>
                <a:cubicBezTo>
                  <a:pt x="506" y="381"/>
                  <a:pt x="504" y="381"/>
                  <a:pt x="503" y="380"/>
                </a:cubicBezTo>
                <a:cubicBezTo>
                  <a:pt x="503" y="380"/>
                  <a:pt x="503" y="379"/>
                  <a:pt x="503" y="379"/>
                </a:cubicBezTo>
                <a:close/>
                <a:moveTo>
                  <a:pt x="474" y="411"/>
                </a:moveTo>
                <a:cubicBezTo>
                  <a:pt x="473" y="413"/>
                  <a:pt x="472" y="413"/>
                  <a:pt x="470" y="413"/>
                </a:cubicBezTo>
                <a:cubicBezTo>
                  <a:pt x="470" y="411"/>
                  <a:pt x="471" y="410"/>
                  <a:pt x="472" y="409"/>
                </a:cubicBezTo>
                <a:cubicBezTo>
                  <a:pt x="473" y="409"/>
                  <a:pt x="474" y="410"/>
                  <a:pt x="474" y="411"/>
                </a:cubicBezTo>
                <a:close/>
                <a:moveTo>
                  <a:pt x="500" y="385"/>
                </a:moveTo>
                <a:cubicBezTo>
                  <a:pt x="500" y="385"/>
                  <a:pt x="500" y="385"/>
                  <a:pt x="500" y="385"/>
                </a:cubicBezTo>
                <a:cubicBezTo>
                  <a:pt x="500" y="385"/>
                  <a:pt x="500" y="385"/>
                  <a:pt x="500" y="385"/>
                </a:cubicBezTo>
                <a:cubicBezTo>
                  <a:pt x="500" y="385"/>
                  <a:pt x="500" y="385"/>
                  <a:pt x="500" y="385"/>
                </a:cubicBezTo>
                <a:close/>
                <a:moveTo>
                  <a:pt x="505" y="384"/>
                </a:moveTo>
                <a:cubicBezTo>
                  <a:pt x="505" y="385"/>
                  <a:pt x="505" y="385"/>
                  <a:pt x="505" y="385"/>
                </a:cubicBezTo>
                <a:cubicBezTo>
                  <a:pt x="504" y="385"/>
                  <a:pt x="504" y="386"/>
                  <a:pt x="503" y="386"/>
                </a:cubicBezTo>
                <a:cubicBezTo>
                  <a:pt x="502" y="385"/>
                  <a:pt x="501" y="385"/>
                  <a:pt x="500" y="385"/>
                </a:cubicBezTo>
                <a:cubicBezTo>
                  <a:pt x="501" y="384"/>
                  <a:pt x="502" y="384"/>
                  <a:pt x="503" y="384"/>
                </a:cubicBezTo>
                <a:cubicBezTo>
                  <a:pt x="504" y="383"/>
                  <a:pt x="505" y="383"/>
                  <a:pt x="505" y="384"/>
                </a:cubicBezTo>
                <a:close/>
                <a:moveTo>
                  <a:pt x="447" y="431"/>
                </a:moveTo>
                <a:cubicBezTo>
                  <a:pt x="448" y="431"/>
                  <a:pt x="449" y="432"/>
                  <a:pt x="450" y="433"/>
                </a:cubicBezTo>
                <a:cubicBezTo>
                  <a:pt x="450" y="433"/>
                  <a:pt x="449" y="434"/>
                  <a:pt x="449" y="434"/>
                </a:cubicBezTo>
                <a:cubicBezTo>
                  <a:pt x="449" y="434"/>
                  <a:pt x="449" y="434"/>
                  <a:pt x="449" y="434"/>
                </a:cubicBezTo>
                <a:cubicBezTo>
                  <a:pt x="448" y="434"/>
                  <a:pt x="446" y="432"/>
                  <a:pt x="446" y="431"/>
                </a:cubicBezTo>
                <a:cubicBezTo>
                  <a:pt x="446" y="431"/>
                  <a:pt x="446" y="431"/>
                  <a:pt x="446" y="431"/>
                </a:cubicBezTo>
                <a:cubicBezTo>
                  <a:pt x="446" y="431"/>
                  <a:pt x="447" y="431"/>
                  <a:pt x="447" y="431"/>
                </a:cubicBezTo>
                <a:close/>
                <a:moveTo>
                  <a:pt x="509" y="350"/>
                </a:moveTo>
                <a:cubicBezTo>
                  <a:pt x="508" y="350"/>
                  <a:pt x="508" y="350"/>
                  <a:pt x="508" y="350"/>
                </a:cubicBezTo>
                <a:cubicBezTo>
                  <a:pt x="508" y="350"/>
                  <a:pt x="509" y="350"/>
                  <a:pt x="509" y="350"/>
                </a:cubicBezTo>
                <a:cubicBezTo>
                  <a:pt x="509" y="350"/>
                  <a:pt x="509" y="350"/>
                  <a:pt x="509" y="350"/>
                </a:cubicBezTo>
                <a:close/>
                <a:moveTo>
                  <a:pt x="502" y="388"/>
                </a:moveTo>
                <a:cubicBezTo>
                  <a:pt x="502" y="388"/>
                  <a:pt x="502" y="389"/>
                  <a:pt x="502" y="389"/>
                </a:cubicBezTo>
                <a:cubicBezTo>
                  <a:pt x="501" y="390"/>
                  <a:pt x="501" y="390"/>
                  <a:pt x="500" y="391"/>
                </a:cubicBezTo>
                <a:cubicBezTo>
                  <a:pt x="500" y="391"/>
                  <a:pt x="499" y="390"/>
                  <a:pt x="499" y="390"/>
                </a:cubicBezTo>
                <a:cubicBezTo>
                  <a:pt x="500" y="390"/>
                  <a:pt x="501" y="389"/>
                  <a:pt x="502" y="388"/>
                </a:cubicBezTo>
                <a:close/>
                <a:moveTo>
                  <a:pt x="484" y="404"/>
                </a:moveTo>
                <a:cubicBezTo>
                  <a:pt x="484" y="404"/>
                  <a:pt x="485" y="404"/>
                  <a:pt x="486" y="404"/>
                </a:cubicBezTo>
                <a:cubicBezTo>
                  <a:pt x="485" y="405"/>
                  <a:pt x="484" y="406"/>
                  <a:pt x="484" y="406"/>
                </a:cubicBezTo>
                <a:cubicBezTo>
                  <a:pt x="484" y="406"/>
                  <a:pt x="483" y="406"/>
                  <a:pt x="483" y="405"/>
                </a:cubicBezTo>
                <a:cubicBezTo>
                  <a:pt x="482" y="405"/>
                  <a:pt x="483" y="404"/>
                  <a:pt x="484" y="404"/>
                </a:cubicBezTo>
                <a:close/>
                <a:moveTo>
                  <a:pt x="507" y="353"/>
                </a:moveTo>
                <a:cubicBezTo>
                  <a:pt x="506" y="353"/>
                  <a:pt x="506" y="352"/>
                  <a:pt x="506" y="352"/>
                </a:cubicBezTo>
                <a:cubicBezTo>
                  <a:pt x="507" y="351"/>
                  <a:pt x="508" y="351"/>
                  <a:pt x="508" y="350"/>
                </a:cubicBezTo>
                <a:cubicBezTo>
                  <a:pt x="508" y="351"/>
                  <a:pt x="508" y="352"/>
                  <a:pt x="508" y="353"/>
                </a:cubicBezTo>
                <a:cubicBezTo>
                  <a:pt x="508" y="353"/>
                  <a:pt x="507" y="353"/>
                  <a:pt x="507" y="353"/>
                </a:cubicBezTo>
                <a:close/>
                <a:moveTo>
                  <a:pt x="509" y="350"/>
                </a:moveTo>
                <a:cubicBezTo>
                  <a:pt x="509" y="350"/>
                  <a:pt x="508" y="350"/>
                  <a:pt x="508" y="350"/>
                </a:cubicBezTo>
                <a:cubicBezTo>
                  <a:pt x="508" y="350"/>
                  <a:pt x="508" y="350"/>
                  <a:pt x="508" y="350"/>
                </a:cubicBezTo>
                <a:lnTo>
                  <a:pt x="509" y="350"/>
                </a:lnTo>
                <a:close/>
                <a:moveTo>
                  <a:pt x="460" y="406"/>
                </a:moveTo>
                <a:cubicBezTo>
                  <a:pt x="461" y="406"/>
                  <a:pt x="461" y="406"/>
                  <a:pt x="461" y="406"/>
                </a:cubicBezTo>
                <a:cubicBezTo>
                  <a:pt x="461" y="407"/>
                  <a:pt x="461" y="407"/>
                  <a:pt x="461" y="407"/>
                </a:cubicBezTo>
                <a:cubicBezTo>
                  <a:pt x="461" y="407"/>
                  <a:pt x="460" y="407"/>
                  <a:pt x="460" y="407"/>
                </a:cubicBezTo>
                <a:cubicBezTo>
                  <a:pt x="460" y="407"/>
                  <a:pt x="460" y="406"/>
                  <a:pt x="460" y="406"/>
                </a:cubicBezTo>
                <a:close/>
                <a:moveTo>
                  <a:pt x="481" y="401"/>
                </a:moveTo>
                <a:cubicBezTo>
                  <a:pt x="481" y="401"/>
                  <a:pt x="481" y="401"/>
                  <a:pt x="481" y="401"/>
                </a:cubicBezTo>
                <a:cubicBezTo>
                  <a:pt x="480" y="401"/>
                  <a:pt x="480" y="401"/>
                  <a:pt x="480" y="401"/>
                </a:cubicBezTo>
                <a:cubicBezTo>
                  <a:pt x="480" y="401"/>
                  <a:pt x="480" y="400"/>
                  <a:pt x="480" y="400"/>
                </a:cubicBezTo>
                <a:cubicBezTo>
                  <a:pt x="481" y="400"/>
                  <a:pt x="481" y="400"/>
                  <a:pt x="481" y="401"/>
                </a:cubicBezTo>
                <a:close/>
                <a:moveTo>
                  <a:pt x="469" y="397"/>
                </a:moveTo>
                <a:cubicBezTo>
                  <a:pt x="469" y="397"/>
                  <a:pt x="469" y="397"/>
                  <a:pt x="469" y="397"/>
                </a:cubicBezTo>
                <a:cubicBezTo>
                  <a:pt x="469" y="397"/>
                  <a:pt x="469" y="397"/>
                  <a:pt x="470" y="397"/>
                </a:cubicBezTo>
                <a:cubicBezTo>
                  <a:pt x="470" y="397"/>
                  <a:pt x="469" y="397"/>
                  <a:pt x="469" y="397"/>
                </a:cubicBezTo>
                <a:close/>
                <a:moveTo>
                  <a:pt x="467" y="398"/>
                </a:moveTo>
                <a:cubicBezTo>
                  <a:pt x="467" y="398"/>
                  <a:pt x="467" y="397"/>
                  <a:pt x="467" y="397"/>
                </a:cubicBezTo>
                <a:cubicBezTo>
                  <a:pt x="468" y="396"/>
                  <a:pt x="468" y="397"/>
                  <a:pt x="469" y="397"/>
                </a:cubicBezTo>
                <a:cubicBezTo>
                  <a:pt x="469" y="397"/>
                  <a:pt x="469" y="397"/>
                  <a:pt x="469" y="397"/>
                </a:cubicBezTo>
                <a:cubicBezTo>
                  <a:pt x="469" y="397"/>
                  <a:pt x="469" y="397"/>
                  <a:pt x="469" y="397"/>
                </a:cubicBezTo>
                <a:cubicBezTo>
                  <a:pt x="469" y="398"/>
                  <a:pt x="468" y="398"/>
                  <a:pt x="467" y="398"/>
                </a:cubicBezTo>
                <a:close/>
                <a:moveTo>
                  <a:pt x="500" y="361"/>
                </a:moveTo>
                <a:cubicBezTo>
                  <a:pt x="500" y="361"/>
                  <a:pt x="500" y="361"/>
                  <a:pt x="499" y="361"/>
                </a:cubicBezTo>
                <a:cubicBezTo>
                  <a:pt x="499" y="361"/>
                  <a:pt x="500" y="360"/>
                  <a:pt x="500" y="360"/>
                </a:cubicBezTo>
                <a:cubicBezTo>
                  <a:pt x="500" y="360"/>
                  <a:pt x="500" y="360"/>
                  <a:pt x="500" y="361"/>
                </a:cubicBezTo>
                <a:cubicBezTo>
                  <a:pt x="500" y="361"/>
                  <a:pt x="500" y="361"/>
                  <a:pt x="500" y="361"/>
                </a:cubicBezTo>
                <a:close/>
                <a:moveTo>
                  <a:pt x="478" y="407"/>
                </a:moveTo>
                <a:cubicBezTo>
                  <a:pt x="478" y="407"/>
                  <a:pt x="478" y="407"/>
                  <a:pt x="478" y="407"/>
                </a:cubicBezTo>
                <a:cubicBezTo>
                  <a:pt x="477" y="407"/>
                  <a:pt x="477" y="407"/>
                  <a:pt x="477" y="407"/>
                </a:cubicBezTo>
                <a:lnTo>
                  <a:pt x="478" y="407"/>
                </a:lnTo>
                <a:close/>
                <a:moveTo>
                  <a:pt x="506" y="357"/>
                </a:moveTo>
                <a:cubicBezTo>
                  <a:pt x="506" y="357"/>
                  <a:pt x="506" y="358"/>
                  <a:pt x="506" y="358"/>
                </a:cubicBezTo>
                <a:cubicBezTo>
                  <a:pt x="506" y="358"/>
                  <a:pt x="506" y="357"/>
                  <a:pt x="506" y="357"/>
                </a:cubicBezTo>
                <a:cubicBezTo>
                  <a:pt x="506" y="357"/>
                  <a:pt x="506" y="357"/>
                  <a:pt x="506" y="357"/>
                </a:cubicBezTo>
                <a:cubicBezTo>
                  <a:pt x="506" y="357"/>
                  <a:pt x="506" y="357"/>
                  <a:pt x="506" y="357"/>
                </a:cubicBezTo>
                <a:close/>
                <a:moveTo>
                  <a:pt x="506" y="358"/>
                </a:moveTo>
                <a:cubicBezTo>
                  <a:pt x="506" y="358"/>
                  <a:pt x="506" y="358"/>
                  <a:pt x="506" y="358"/>
                </a:cubicBezTo>
                <a:cubicBezTo>
                  <a:pt x="506" y="358"/>
                  <a:pt x="506" y="358"/>
                  <a:pt x="506" y="358"/>
                </a:cubicBezTo>
                <a:cubicBezTo>
                  <a:pt x="506" y="358"/>
                  <a:pt x="506" y="358"/>
                  <a:pt x="506" y="358"/>
                </a:cubicBezTo>
                <a:cubicBezTo>
                  <a:pt x="506" y="358"/>
                  <a:pt x="506" y="358"/>
                  <a:pt x="506" y="3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709" name="Freeform 412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 rot="12101062">
            <a:off x="4229189" y="3945160"/>
            <a:ext cx="654670" cy="854148"/>
          </a:xfrm>
          <a:custGeom>
            <a:avLst/>
            <a:gdLst>
              <a:gd name="T0" fmla="*/ 468 w 667"/>
              <a:gd name="T1" fmla="*/ 661 h 870"/>
              <a:gd name="T2" fmla="*/ 411 w 667"/>
              <a:gd name="T3" fmla="*/ 698 h 870"/>
              <a:gd name="T4" fmla="*/ 396 w 667"/>
              <a:gd name="T5" fmla="*/ 687 h 870"/>
              <a:gd name="T6" fmla="*/ 406 w 667"/>
              <a:gd name="T7" fmla="*/ 694 h 870"/>
              <a:gd name="T8" fmla="*/ 447 w 667"/>
              <a:gd name="T9" fmla="*/ 660 h 870"/>
              <a:gd name="T10" fmla="*/ 469 w 667"/>
              <a:gd name="T11" fmla="*/ 656 h 870"/>
              <a:gd name="T12" fmla="*/ 538 w 667"/>
              <a:gd name="T13" fmla="*/ 110 h 870"/>
              <a:gd name="T14" fmla="*/ 576 w 667"/>
              <a:gd name="T15" fmla="*/ 207 h 870"/>
              <a:gd name="T16" fmla="*/ 623 w 667"/>
              <a:gd name="T17" fmla="*/ 277 h 870"/>
              <a:gd name="T18" fmla="*/ 395 w 667"/>
              <a:gd name="T19" fmla="*/ 351 h 870"/>
              <a:gd name="T20" fmla="*/ 514 w 667"/>
              <a:gd name="T21" fmla="*/ 66 h 870"/>
              <a:gd name="T22" fmla="*/ 413 w 667"/>
              <a:gd name="T23" fmla="*/ 289 h 870"/>
              <a:gd name="T24" fmla="*/ 579 w 667"/>
              <a:gd name="T25" fmla="*/ 180 h 870"/>
              <a:gd name="T26" fmla="*/ 414 w 667"/>
              <a:gd name="T27" fmla="*/ 637 h 870"/>
              <a:gd name="T28" fmla="*/ 582 w 667"/>
              <a:gd name="T29" fmla="*/ 166 h 870"/>
              <a:gd name="T30" fmla="*/ 546 w 667"/>
              <a:gd name="T31" fmla="*/ 136 h 870"/>
              <a:gd name="T32" fmla="*/ 544 w 667"/>
              <a:gd name="T33" fmla="*/ 104 h 870"/>
              <a:gd name="T34" fmla="*/ 542 w 667"/>
              <a:gd name="T35" fmla="*/ 83 h 870"/>
              <a:gd name="T36" fmla="*/ 580 w 667"/>
              <a:gd name="T37" fmla="*/ 187 h 870"/>
              <a:gd name="T38" fmla="*/ 643 w 667"/>
              <a:gd name="T39" fmla="*/ 252 h 870"/>
              <a:gd name="T40" fmla="*/ 545 w 667"/>
              <a:gd name="T41" fmla="*/ 130 h 870"/>
              <a:gd name="T42" fmla="*/ 566 w 667"/>
              <a:gd name="T43" fmla="*/ 136 h 870"/>
              <a:gd name="T44" fmla="*/ 666 w 667"/>
              <a:gd name="T45" fmla="*/ 251 h 870"/>
              <a:gd name="T46" fmla="*/ 400 w 667"/>
              <a:gd name="T47" fmla="*/ 665 h 870"/>
              <a:gd name="T48" fmla="*/ 652 w 667"/>
              <a:gd name="T49" fmla="*/ 281 h 870"/>
              <a:gd name="T50" fmla="*/ 648 w 667"/>
              <a:gd name="T51" fmla="*/ 248 h 870"/>
              <a:gd name="T52" fmla="*/ 542 w 667"/>
              <a:gd name="T53" fmla="*/ 95 h 870"/>
              <a:gd name="T54" fmla="*/ 541 w 667"/>
              <a:gd name="T55" fmla="*/ 132 h 870"/>
              <a:gd name="T56" fmla="*/ 293 w 667"/>
              <a:gd name="T57" fmla="*/ 869 h 870"/>
              <a:gd name="T58" fmla="*/ 303 w 667"/>
              <a:gd name="T59" fmla="*/ 812 h 870"/>
              <a:gd name="T60" fmla="*/ 343 w 667"/>
              <a:gd name="T61" fmla="*/ 834 h 870"/>
              <a:gd name="T62" fmla="*/ 325 w 667"/>
              <a:gd name="T63" fmla="*/ 857 h 870"/>
              <a:gd name="T64" fmla="*/ 151 w 667"/>
              <a:gd name="T65" fmla="*/ 802 h 870"/>
              <a:gd name="T66" fmla="*/ 206 w 667"/>
              <a:gd name="T67" fmla="*/ 791 h 870"/>
              <a:gd name="T68" fmla="*/ 185 w 667"/>
              <a:gd name="T69" fmla="*/ 553 h 870"/>
              <a:gd name="T70" fmla="*/ 307 w 667"/>
              <a:gd name="T71" fmla="*/ 528 h 870"/>
              <a:gd name="T72" fmla="*/ 220 w 667"/>
              <a:gd name="T73" fmla="*/ 640 h 870"/>
              <a:gd name="T74" fmla="*/ 420 w 667"/>
              <a:gd name="T75" fmla="*/ 458 h 870"/>
              <a:gd name="T76" fmla="*/ 399 w 667"/>
              <a:gd name="T77" fmla="*/ 341 h 870"/>
              <a:gd name="T78" fmla="*/ 410 w 667"/>
              <a:gd name="T79" fmla="*/ 307 h 870"/>
              <a:gd name="T80" fmla="*/ 450 w 667"/>
              <a:gd name="T81" fmla="*/ 228 h 870"/>
              <a:gd name="T82" fmla="*/ 492 w 667"/>
              <a:gd name="T83" fmla="*/ 134 h 870"/>
              <a:gd name="T84" fmla="*/ 501 w 667"/>
              <a:gd name="T85" fmla="*/ 127 h 870"/>
              <a:gd name="T86" fmla="*/ 525 w 667"/>
              <a:gd name="T87" fmla="*/ 49 h 870"/>
              <a:gd name="T88" fmla="*/ 532 w 667"/>
              <a:gd name="T89" fmla="*/ 45 h 870"/>
              <a:gd name="T90" fmla="*/ 534 w 667"/>
              <a:gd name="T91" fmla="*/ 67 h 870"/>
              <a:gd name="T92" fmla="*/ 528 w 667"/>
              <a:gd name="T93" fmla="*/ 141 h 870"/>
              <a:gd name="T94" fmla="*/ 535 w 667"/>
              <a:gd name="T95" fmla="*/ 134 h 870"/>
              <a:gd name="T96" fmla="*/ 552 w 667"/>
              <a:gd name="T97" fmla="*/ 117 h 870"/>
              <a:gd name="T98" fmla="*/ 565 w 667"/>
              <a:gd name="T99" fmla="*/ 151 h 870"/>
              <a:gd name="T100" fmla="*/ 569 w 667"/>
              <a:gd name="T101" fmla="*/ 226 h 870"/>
              <a:gd name="T102" fmla="*/ 621 w 667"/>
              <a:gd name="T103" fmla="*/ 278 h 870"/>
              <a:gd name="T104" fmla="*/ 620 w 667"/>
              <a:gd name="T105" fmla="*/ 306 h 870"/>
              <a:gd name="T106" fmla="*/ 640 w 667"/>
              <a:gd name="T107" fmla="*/ 308 h 870"/>
              <a:gd name="T108" fmla="*/ 637 w 667"/>
              <a:gd name="T109" fmla="*/ 338 h 870"/>
              <a:gd name="T110" fmla="*/ 644 w 667"/>
              <a:gd name="T111" fmla="*/ 371 h 870"/>
              <a:gd name="T112" fmla="*/ 503 w 667"/>
              <a:gd name="T113" fmla="*/ 468 h 870"/>
              <a:gd name="T114" fmla="*/ 403 w 667"/>
              <a:gd name="T115" fmla="*/ 649 h 870"/>
              <a:gd name="T116" fmla="*/ 324 w 667"/>
              <a:gd name="T117" fmla="*/ 730 h 870"/>
              <a:gd name="T118" fmla="*/ 168 w 667"/>
              <a:gd name="T119" fmla="*/ 782 h 870"/>
              <a:gd name="T120" fmla="*/ 562 w 667"/>
              <a:gd name="T121" fmla="*/ 340 h 870"/>
              <a:gd name="T122" fmla="*/ 554 w 667"/>
              <a:gd name="T123" fmla="*/ 129 h 870"/>
              <a:gd name="T124" fmla="*/ 567 w 667"/>
              <a:gd name="T125" fmla="*/ 182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67" h="870">
                <a:moveTo>
                  <a:pt x="323" y="533"/>
                </a:moveTo>
                <a:cubicBezTo>
                  <a:pt x="320" y="534"/>
                  <a:pt x="320" y="534"/>
                  <a:pt x="318" y="534"/>
                </a:cubicBezTo>
                <a:cubicBezTo>
                  <a:pt x="319" y="532"/>
                  <a:pt x="319" y="532"/>
                  <a:pt x="323" y="533"/>
                </a:cubicBezTo>
                <a:close/>
                <a:moveTo>
                  <a:pt x="305" y="535"/>
                </a:moveTo>
                <a:cubicBezTo>
                  <a:pt x="307" y="535"/>
                  <a:pt x="308" y="535"/>
                  <a:pt x="310" y="536"/>
                </a:cubicBezTo>
                <a:cubicBezTo>
                  <a:pt x="309" y="533"/>
                  <a:pt x="309" y="533"/>
                  <a:pt x="305" y="535"/>
                </a:cubicBezTo>
                <a:close/>
                <a:moveTo>
                  <a:pt x="281" y="517"/>
                </a:moveTo>
                <a:cubicBezTo>
                  <a:pt x="283" y="518"/>
                  <a:pt x="283" y="518"/>
                  <a:pt x="285" y="517"/>
                </a:cubicBezTo>
                <a:cubicBezTo>
                  <a:pt x="284" y="516"/>
                  <a:pt x="283" y="516"/>
                  <a:pt x="281" y="517"/>
                </a:cubicBezTo>
                <a:close/>
                <a:moveTo>
                  <a:pt x="314" y="534"/>
                </a:moveTo>
                <a:cubicBezTo>
                  <a:pt x="314" y="534"/>
                  <a:pt x="314" y="534"/>
                  <a:pt x="314" y="534"/>
                </a:cubicBezTo>
                <a:cubicBezTo>
                  <a:pt x="314" y="534"/>
                  <a:pt x="314" y="534"/>
                  <a:pt x="314" y="534"/>
                </a:cubicBezTo>
                <a:cubicBezTo>
                  <a:pt x="314" y="534"/>
                  <a:pt x="314" y="534"/>
                  <a:pt x="314" y="534"/>
                </a:cubicBezTo>
                <a:cubicBezTo>
                  <a:pt x="314" y="534"/>
                  <a:pt x="314" y="534"/>
                  <a:pt x="314" y="534"/>
                </a:cubicBezTo>
                <a:close/>
                <a:moveTo>
                  <a:pt x="492" y="622"/>
                </a:moveTo>
                <a:cubicBezTo>
                  <a:pt x="491" y="624"/>
                  <a:pt x="490" y="627"/>
                  <a:pt x="490" y="629"/>
                </a:cubicBezTo>
                <a:cubicBezTo>
                  <a:pt x="489" y="630"/>
                  <a:pt x="489" y="632"/>
                  <a:pt x="488" y="633"/>
                </a:cubicBezTo>
                <a:cubicBezTo>
                  <a:pt x="487" y="635"/>
                  <a:pt x="485" y="637"/>
                  <a:pt x="485" y="639"/>
                </a:cubicBezTo>
                <a:cubicBezTo>
                  <a:pt x="485" y="640"/>
                  <a:pt x="484" y="641"/>
                  <a:pt x="483" y="641"/>
                </a:cubicBezTo>
                <a:cubicBezTo>
                  <a:pt x="482" y="643"/>
                  <a:pt x="481" y="644"/>
                  <a:pt x="480" y="646"/>
                </a:cubicBezTo>
                <a:cubicBezTo>
                  <a:pt x="480" y="648"/>
                  <a:pt x="478" y="650"/>
                  <a:pt x="476" y="651"/>
                </a:cubicBezTo>
                <a:cubicBezTo>
                  <a:pt x="475" y="653"/>
                  <a:pt x="473" y="654"/>
                  <a:pt x="472" y="656"/>
                </a:cubicBezTo>
                <a:cubicBezTo>
                  <a:pt x="471" y="658"/>
                  <a:pt x="469" y="659"/>
                  <a:pt x="468" y="661"/>
                </a:cubicBezTo>
                <a:cubicBezTo>
                  <a:pt x="466" y="662"/>
                  <a:pt x="465" y="664"/>
                  <a:pt x="464" y="665"/>
                </a:cubicBezTo>
                <a:cubicBezTo>
                  <a:pt x="462" y="667"/>
                  <a:pt x="460" y="669"/>
                  <a:pt x="457" y="669"/>
                </a:cubicBezTo>
                <a:cubicBezTo>
                  <a:pt x="457" y="669"/>
                  <a:pt x="456" y="670"/>
                  <a:pt x="456" y="670"/>
                </a:cubicBezTo>
                <a:cubicBezTo>
                  <a:pt x="455" y="671"/>
                  <a:pt x="453" y="673"/>
                  <a:pt x="452" y="674"/>
                </a:cubicBezTo>
                <a:cubicBezTo>
                  <a:pt x="451" y="677"/>
                  <a:pt x="449" y="679"/>
                  <a:pt x="447" y="681"/>
                </a:cubicBezTo>
                <a:cubicBezTo>
                  <a:pt x="446" y="682"/>
                  <a:pt x="445" y="683"/>
                  <a:pt x="444" y="684"/>
                </a:cubicBezTo>
                <a:cubicBezTo>
                  <a:pt x="442" y="684"/>
                  <a:pt x="441" y="684"/>
                  <a:pt x="439" y="685"/>
                </a:cubicBezTo>
                <a:cubicBezTo>
                  <a:pt x="438" y="686"/>
                  <a:pt x="436" y="687"/>
                  <a:pt x="435" y="687"/>
                </a:cubicBezTo>
                <a:cubicBezTo>
                  <a:pt x="434" y="687"/>
                  <a:pt x="435" y="685"/>
                  <a:pt x="435" y="684"/>
                </a:cubicBezTo>
                <a:cubicBezTo>
                  <a:pt x="435" y="684"/>
                  <a:pt x="435" y="684"/>
                  <a:pt x="435" y="684"/>
                </a:cubicBezTo>
                <a:cubicBezTo>
                  <a:pt x="435" y="684"/>
                  <a:pt x="435" y="684"/>
                  <a:pt x="435" y="684"/>
                </a:cubicBezTo>
                <a:cubicBezTo>
                  <a:pt x="436" y="684"/>
                  <a:pt x="436" y="683"/>
                  <a:pt x="437" y="683"/>
                </a:cubicBezTo>
                <a:cubicBezTo>
                  <a:pt x="437" y="683"/>
                  <a:pt x="438" y="682"/>
                  <a:pt x="437" y="682"/>
                </a:cubicBezTo>
                <a:cubicBezTo>
                  <a:pt x="436" y="682"/>
                  <a:pt x="436" y="683"/>
                  <a:pt x="435" y="684"/>
                </a:cubicBezTo>
                <a:cubicBezTo>
                  <a:pt x="435" y="684"/>
                  <a:pt x="435" y="684"/>
                  <a:pt x="435" y="684"/>
                </a:cubicBezTo>
                <a:cubicBezTo>
                  <a:pt x="435" y="684"/>
                  <a:pt x="435" y="684"/>
                  <a:pt x="435" y="684"/>
                </a:cubicBezTo>
                <a:cubicBezTo>
                  <a:pt x="434" y="684"/>
                  <a:pt x="433" y="685"/>
                  <a:pt x="432" y="686"/>
                </a:cubicBezTo>
                <a:cubicBezTo>
                  <a:pt x="432" y="687"/>
                  <a:pt x="431" y="689"/>
                  <a:pt x="430" y="690"/>
                </a:cubicBezTo>
                <a:cubicBezTo>
                  <a:pt x="429" y="690"/>
                  <a:pt x="429" y="691"/>
                  <a:pt x="428" y="691"/>
                </a:cubicBezTo>
                <a:cubicBezTo>
                  <a:pt x="426" y="691"/>
                  <a:pt x="424" y="693"/>
                  <a:pt x="422" y="694"/>
                </a:cubicBezTo>
                <a:cubicBezTo>
                  <a:pt x="421" y="694"/>
                  <a:pt x="420" y="694"/>
                  <a:pt x="420" y="694"/>
                </a:cubicBezTo>
                <a:cubicBezTo>
                  <a:pt x="419" y="694"/>
                  <a:pt x="418" y="694"/>
                  <a:pt x="418" y="695"/>
                </a:cubicBezTo>
                <a:cubicBezTo>
                  <a:pt x="416" y="696"/>
                  <a:pt x="413" y="697"/>
                  <a:pt x="411" y="698"/>
                </a:cubicBezTo>
                <a:cubicBezTo>
                  <a:pt x="407" y="699"/>
                  <a:pt x="403" y="700"/>
                  <a:pt x="399" y="701"/>
                </a:cubicBezTo>
                <a:cubicBezTo>
                  <a:pt x="399" y="701"/>
                  <a:pt x="399" y="700"/>
                  <a:pt x="399" y="700"/>
                </a:cubicBezTo>
                <a:cubicBezTo>
                  <a:pt x="400" y="699"/>
                  <a:pt x="402" y="697"/>
                  <a:pt x="402" y="695"/>
                </a:cubicBezTo>
                <a:cubicBezTo>
                  <a:pt x="403" y="694"/>
                  <a:pt x="404" y="693"/>
                  <a:pt x="405" y="692"/>
                </a:cubicBezTo>
                <a:cubicBezTo>
                  <a:pt x="405" y="690"/>
                  <a:pt x="403" y="691"/>
                  <a:pt x="403" y="690"/>
                </a:cubicBezTo>
                <a:cubicBezTo>
                  <a:pt x="403" y="690"/>
                  <a:pt x="403" y="690"/>
                  <a:pt x="403" y="690"/>
                </a:cubicBezTo>
                <a:cubicBezTo>
                  <a:pt x="403" y="690"/>
                  <a:pt x="403" y="690"/>
                  <a:pt x="403" y="690"/>
                </a:cubicBezTo>
                <a:cubicBezTo>
                  <a:pt x="403" y="690"/>
                  <a:pt x="403" y="690"/>
                  <a:pt x="403" y="690"/>
                </a:cubicBezTo>
                <a:cubicBezTo>
                  <a:pt x="402" y="690"/>
                  <a:pt x="402" y="690"/>
                  <a:pt x="401" y="690"/>
                </a:cubicBezTo>
                <a:cubicBezTo>
                  <a:pt x="401" y="691"/>
                  <a:pt x="401" y="691"/>
                  <a:pt x="401" y="691"/>
                </a:cubicBezTo>
                <a:cubicBezTo>
                  <a:pt x="402" y="691"/>
                  <a:pt x="402" y="691"/>
                  <a:pt x="403" y="690"/>
                </a:cubicBezTo>
                <a:cubicBezTo>
                  <a:pt x="403" y="690"/>
                  <a:pt x="403" y="690"/>
                  <a:pt x="403" y="690"/>
                </a:cubicBezTo>
                <a:cubicBezTo>
                  <a:pt x="403" y="692"/>
                  <a:pt x="403" y="693"/>
                  <a:pt x="401" y="694"/>
                </a:cubicBezTo>
                <a:cubicBezTo>
                  <a:pt x="400" y="695"/>
                  <a:pt x="399" y="696"/>
                  <a:pt x="398" y="696"/>
                </a:cubicBezTo>
                <a:cubicBezTo>
                  <a:pt x="396" y="696"/>
                  <a:pt x="394" y="697"/>
                  <a:pt x="392" y="699"/>
                </a:cubicBezTo>
                <a:cubicBezTo>
                  <a:pt x="391" y="700"/>
                  <a:pt x="390" y="700"/>
                  <a:pt x="389" y="699"/>
                </a:cubicBezTo>
                <a:cubicBezTo>
                  <a:pt x="388" y="699"/>
                  <a:pt x="388" y="699"/>
                  <a:pt x="388" y="699"/>
                </a:cubicBezTo>
                <a:cubicBezTo>
                  <a:pt x="386" y="699"/>
                  <a:pt x="386" y="701"/>
                  <a:pt x="384" y="701"/>
                </a:cubicBezTo>
                <a:cubicBezTo>
                  <a:pt x="385" y="699"/>
                  <a:pt x="386" y="696"/>
                  <a:pt x="388" y="695"/>
                </a:cubicBezTo>
                <a:cubicBezTo>
                  <a:pt x="391" y="694"/>
                  <a:pt x="394" y="693"/>
                  <a:pt x="396" y="691"/>
                </a:cubicBezTo>
                <a:cubicBezTo>
                  <a:pt x="397" y="690"/>
                  <a:pt x="398" y="690"/>
                  <a:pt x="399" y="690"/>
                </a:cubicBezTo>
                <a:cubicBezTo>
                  <a:pt x="400" y="689"/>
                  <a:pt x="401" y="689"/>
                  <a:pt x="401" y="688"/>
                </a:cubicBezTo>
                <a:cubicBezTo>
                  <a:pt x="400" y="688"/>
                  <a:pt x="398" y="687"/>
                  <a:pt x="396" y="687"/>
                </a:cubicBezTo>
                <a:cubicBezTo>
                  <a:pt x="400" y="685"/>
                  <a:pt x="402" y="683"/>
                  <a:pt x="405" y="682"/>
                </a:cubicBezTo>
                <a:cubicBezTo>
                  <a:pt x="408" y="680"/>
                  <a:pt x="412" y="679"/>
                  <a:pt x="415" y="677"/>
                </a:cubicBezTo>
                <a:cubicBezTo>
                  <a:pt x="417" y="677"/>
                  <a:pt x="419" y="675"/>
                  <a:pt x="421" y="674"/>
                </a:cubicBezTo>
                <a:cubicBezTo>
                  <a:pt x="422" y="673"/>
                  <a:pt x="423" y="672"/>
                  <a:pt x="425" y="672"/>
                </a:cubicBezTo>
                <a:cubicBezTo>
                  <a:pt x="426" y="672"/>
                  <a:pt x="427" y="672"/>
                  <a:pt x="428" y="671"/>
                </a:cubicBezTo>
                <a:cubicBezTo>
                  <a:pt x="429" y="670"/>
                  <a:pt x="430" y="669"/>
                  <a:pt x="431" y="669"/>
                </a:cubicBezTo>
                <a:cubicBezTo>
                  <a:pt x="433" y="668"/>
                  <a:pt x="434" y="667"/>
                  <a:pt x="436" y="666"/>
                </a:cubicBezTo>
                <a:cubicBezTo>
                  <a:pt x="437" y="665"/>
                  <a:pt x="437" y="665"/>
                  <a:pt x="438" y="664"/>
                </a:cubicBezTo>
                <a:cubicBezTo>
                  <a:pt x="444" y="661"/>
                  <a:pt x="449" y="657"/>
                  <a:pt x="454" y="653"/>
                </a:cubicBezTo>
                <a:cubicBezTo>
                  <a:pt x="457" y="650"/>
                  <a:pt x="460" y="647"/>
                  <a:pt x="463" y="644"/>
                </a:cubicBezTo>
                <a:cubicBezTo>
                  <a:pt x="464" y="643"/>
                  <a:pt x="465" y="642"/>
                  <a:pt x="465" y="642"/>
                </a:cubicBezTo>
                <a:cubicBezTo>
                  <a:pt x="468" y="642"/>
                  <a:pt x="469" y="640"/>
                  <a:pt x="470" y="638"/>
                </a:cubicBezTo>
                <a:cubicBezTo>
                  <a:pt x="471" y="638"/>
                  <a:pt x="471" y="637"/>
                  <a:pt x="471" y="637"/>
                </a:cubicBezTo>
                <a:cubicBezTo>
                  <a:pt x="472" y="636"/>
                  <a:pt x="473" y="635"/>
                  <a:pt x="474" y="636"/>
                </a:cubicBezTo>
                <a:cubicBezTo>
                  <a:pt x="476" y="637"/>
                  <a:pt x="477" y="636"/>
                  <a:pt x="479" y="634"/>
                </a:cubicBezTo>
                <a:cubicBezTo>
                  <a:pt x="480" y="633"/>
                  <a:pt x="480" y="631"/>
                  <a:pt x="481" y="630"/>
                </a:cubicBezTo>
                <a:cubicBezTo>
                  <a:pt x="482" y="629"/>
                  <a:pt x="483" y="628"/>
                  <a:pt x="483" y="627"/>
                </a:cubicBezTo>
                <a:cubicBezTo>
                  <a:pt x="487" y="621"/>
                  <a:pt x="491" y="616"/>
                  <a:pt x="494" y="610"/>
                </a:cubicBezTo>
                <a:cubicBezTo>
                  <a:pt x="494" y="610"/>
                  <a:pt x="494" y="609"/>
                  <a:pt x="495" y="609"/>
                </a:cubicBezTo>
                <a:cubicBezTo>
                  <a:pt x="496" y="610"/>
                  <a:pt x="495" y="611"/>
                  <a:pt x="495" y="612"/>
                </a:cubicBezTo>
                <a:cubicBezTo>
                  <a:pt x="494" y="615"/>
                  <a:pt x="493" y="619"/>
                  <a:pt x="492" y="622"/>
                </a:cubicBezTo>
                <a:close/>
                <a:moveTo>
                  <a:pt x="406" y="695"/>
                </a:moveTo>
                <a:cubicBezTo>
                  <a:pt x="406" y="695"/>
                  <a:pt x="406" y="695"/>
                  <a:pt x="406" y="694"/>
                </a:cubicBezTo>
                <a:cubicBezTo>
                  <a:pt x="406" y="695"/>
                  <a:pt x="406" y="695"/>
                  <a:pt x="406" y="695"/>
                </a:cubicBezTo>
                <a:cubicBezTo>
                  <a:pt x="406" y="695"/>
                  <a:pt x="406" y="695"/>
                  <a:pt x="406" y="695"/>
                </a:cubicBezTo>
                <a:cubicBezTo>
                  <a:pt x="406" y="695"/>
                  <a:pt x="406" y="695"/>
                  <a:pt x="406" y="695"/>
                </a:cubicBezTo>
                <a:close/>
                <a:moveTo>
                  <a:pt x="406" y="698"/>
                </a:moveTo>
                <a:cubicBezTo>
                  <a:pt x="406" y="697"/>
                  <a:pt x="406" y="697"/>
                  <a:pt x="406" y="697"/>
                </a:cubicBezTo>
                <a:cubicBezTo>
                  <a:pt x="405" y="698"/>
                  <a:pt x="405" y="698"/>
                  <a:pt x="405" y="698"/>
                </a:cubicBezTo>
                <a:lnTo>
                  <a:pt x="406" y="698"/>
                </a:lnTo>
                <a:close/>
                <a:moveTo>
                  <a:pt x="410" y="694"/>
                </a:moveTo>
                <a:cubicBezTo>
                  <a:pt x="410" y="693"/>
                  <a:pt x="410" y="693"/>
                  <a:pt x="411" y="692"/>
                </a:cubicBezTo>
                <a:cubicBezTo>
                  <a:pt x="411" y="692"/>
                  <a:pt x="410" y="692"/>
                  <a:pt x="410" y="691"/>
                </a:cubicBezTo>
                <a:cubicBezTo>
                  <a:pt x="409" y="692"/>
                  <a:pt x="409" y="693"/>
                  <a:pt x="409" y="694"/>
                </a:cubicBezTo>
                <a:cubicBezTo>
                  <a:pt x="409" y="694"/>
                  <a:pt x="409" y="694"/>
                  <a:pt x="409" y="694"/>
                </a:cubicBezTo>
                <a:cubicBezTo>
                  <a:pt x="409" y="694"/>
                  <a:pt x="410" y="694"/>
                  <a:pt x="410" y="694"/>
                </a:cubicBezTo>
                <a:close/>
                <a:moveTo>
                  <a:pt x="431" y="672"/>
                </a:moveTo>
                <a:cubicBezTo>
                  <a:pt x="432" y="672"/>
                  <a:pt x="432" y="671"/>
                  <a:pt x="433" y="670"/>
                </a:cubicBezTo>
                <a:cubicBezTo>
                  <a:pt x="431" y="670"/>
                  <a:pt x="431" y="670"/>
                  <a:pt x="431" y="672"/>
                </a:cubicBezTo>
                <a:close/>
                <a:moveTo>
                  <a:pt x="422" y="687"/>
                </a:moveTo>
                <a:cubicBezTo>
                  <a:pt x="422" y="687"/>
                  <a:pt x="421" y="686"/>
                  <a:pt x="421" y="686"/>
                </a:cubicBezTo>
                <a:cubicBezTo>
                  <a:pt x="420" y="686"/>
                  <a:pt x="418" y="687"/>
                  <a:pt x="418" y="689"/>
                </a:cubicBezTo>
                <a:cubicBezTo>
                  <a:pt x="418" y="689"/>
                  <a:pt x="418" y="689"/>
                  <a:pt x="418" y="689"/>
                </a:cubicBezTo>
                <a:cubicBezTo>
                  <a:pt x="419" y="690"/>
                  <a:pt x="420" y="689"/>
                  <a:pt x="421" y="688"/>
                </a:cubicBezTo>
                <a:cubicBezTo>
                  <a:pt x="421" y="688"/>
                  <a:pt x="422" y="687"/>
                  <a:pt x="422" y="687"/>
                </a:cubicBezTo>
                <a:close/>
                <a:moveTo>
                  <a:pt x="447" y="660"/>
                </a:moveTo>
                <a:cubicBezTo>
                  <a:pt x="447" y="660"/>
                  <a:pt x="447" y="660"/>
                  <a:pt x="447" y="660"/>
                </a:cubicBezTo>
                <a:cubicBezTo>
                  <a:pt x="447" y="660"/>
                  <a:pt x="448" y="660"/>
                  <a:pt x="448" y="659"/>
                </a:cubicBezTo>
                <a:cubicBezTo>
                  <a:pt x="448" y="659"/>
                  <a:pt x="447" y="659"/>
                  <a:pt x="447" y="659"/>
                </a:cubicBezTo>
                <a:cubicBezTo>
                  <a:pt x="447" y="659"/>
                  <a:pt x="447" y="660"/>
                  <a:pt x="447" y="660"/>
                </a:cubicBezTo>
                <a:close/>
                <a:moveTo>
                  <a:pt x="435" y="680"/>
                </a:moveTo>
                <a:cubicBezTo>
                  <a:pt x="435" y="680"/>
                  <a:pt x="435" y="679"/>
                  <a:pt x="435" y="679"/>
                </a:cubicBezTo>
                <a:cubicBezTo>
                  <a:pt x="435" y="679"/>
                  <a:pt x="434" y="679"/>
                  <a:pt x="434" y="679"/>
                </a:cubicBezTo>
                <a:cubicBezTo>
                  <a:pt x="434" y="680"/>
                  <a:pt x="433" y="681"/>
                  <a:pt x="433" y="681"/>
                </a:cubicBezTo>
                <a:cubicBezTo>
                  <a:pt x="434" y="682"/>
                  <a:pt x="435" y="681"/>
                  <a:pt x="435" y="680"/>
                </a:cubicBezTo>
                <a:close/>
                <a:moveTo>
                  <a:pt x="463" y="663"/>
                </a:moveTo>
                <a:cubicBezTo>
                  <a:pt x="464" y="662"/>
                  <a:pt x="464" y="661"/>
                  <a:pt x="464" y="660"/>
                </a:cubicBezTo>
                <a:cubicBezTo>
                  <a:pt x="461" y="662"/>
                  <a:pt x="461" y="662"/>
                  <a:pt x="460" y="663"/>
                </a:cubicBezTo>
                <a:cubicBezTo>
                  <a:pt x="460" y="664"/>
                  <a:pt x="460" y="664"/>
                  <a:pt x="460" y="664"/>
                </a:cubicBezTo>
                <a:cubicBezTo>
                  <a:pt x="460" y="665"/>
                  <a:pt x="460" y="665"/>
                  <a:pt x="460" y="665"/>
                </a:cubicBezTo>
                <a:cubicBezTo>
                  <a:pt x="460" y="665"/>
                  <a:pt x="461" y="666"/>
                  <a:pt x="461" y="665"/>
                </a:cubicBezTo>
                <a:cubicBezTo>
                  <a:pt x="462" y="665"/>
                  <a:pt x="463" y="664"/>
                  <a:pt x="463" y="663"/>
                </a:cubicBezTo>
                <a:close/>
                <a:moveTo>
                  <a:pt x="469" y="656"/>
                </a:moveTo>
                <a:cubicBezTo>
                  <a:pt x="469" y="655"/>
                  <a:pt x="469" y="655"/>
                  <a:pt x="470" y="654"/>
                </a:cubicBezTo>
                <a:cubicBezTo>
                  <a:pt x="469" y="654"/>
                  <a:pt x="469" y="654"/>
                  <a:pt x="469" y="654"/>
                </a:cubicBezTo>
                <a:cubicBezTo>
                  <a:pt x="469" y="654"/>
                  <a:pt x="468" y="654"/>
                  <a:pt x="468" y="655"/>
                </a:cubicBezTo>
                <a:cubicBezTo>
                  <a:pt x="467" y="656"/>
                  <a:pt x="466" y="657"/>
                  <a:pt x="467" y="658"/>
                </a:cubicBezTo>
                <a:cubicBezTo>
                  <a:pt x="467" y="658"/>
                  <a:pt x="467" y="658"/>
                  <a:pt x="467" y="658"/>
                </a:cubicBezTo>
                <a:cubicBezTo>
                  <a:pt x="468" y="658"/>
                  <a:pt x="469" y="657"/>
                  <a:pt x="469" y="656"/>
                </a:cubicBezTo>
                <a:close/>
                <a:moveTo>
                  <a:pt x="475" y="649"/>
                </a:moveTo>
                <a:cubicBezTo>
                  <a:pt x="475" y="650"/>
                  <a:pt x="474" y="650"/>
                  <a:pt x="474" y="650"/>
                </a:cubicBezTo>
                <a:cubicBezTo>
                  <a:pt x="474" y="650"/>
                  <a:pt x="475" y="650"/>
                  <a:pt x="475" y="650"/>
                </a:cubicBezTo>
                <a:cubicBezTo>
                  <a:pt x="475" y="650"/>
                  <a:pt x="475" y="650"/>
                  <a:pt x="475" y="650"/>
                </a:cubicBezTo>
                <a:cubicBezTo>
                  <a:pt x="475" y="650"/>
                  <a:pt x="475" y="650"/>
                  <a:pt x="475" y="649"/>
                </a:cubicBezTo>
                <a:close/>
                <a:moveTo>
                  <a:pt x="399" y="701"/>
                </a:moveTo>
                <a:cubicBezTo>
                  <a:pt x="399" y="701"/>
                  <a:pt x="399" y="701"/>
                  <a:pt x="399" y="701"/>
                </a:cubicBezTo>
                <a:cubicBezTo>
                  <a:pt x="399" y="701"/>
                  <a:pt x="399" y="701"/>
                  <a:pt x="399" y="701"/>
                </a:cubicBezTo>
                <a:close/>
                <a:moveTo>
                  <a:pt x="464" y="199"/>
                </a:moveTo>
                <a:cubicBezTo>
                  <a:pt x="464" y="197"/>
                  <a:pt x="464" y="196"/>
                  <a:pt x="463" y="195"/>
                </a:cubicBezTo>
                <a:cubicBezTo>
                  <a:pt x="461" y="197"/>
                  <a:pt x="460" y="199"/>
                  <a:pt x="459" y="201"/>
                </a:cubicBezTo>
                <a:cubicBezTo>
                  <a:pt x="459" y="202"/>
                  <a:pt x="459" y="202"/>
                  <a:pt x="459" y="203"/>
                </a:cubicBezTo>
                <a:cubicBezTo>
                  <a:pt x="459" y="205"/>
                  <a:pt x="458" y="206"/>
                  <a:pt x="457" y="208"/>
                </a:cubicBezTo>
                <a:cubicBezTo>
                  <a:pt x="456" y="209"/>
                  <a:pt x="454" y="210"/>
                  <a:pt x="453" y="212"/>
                </a:cubicBezTo>
                <a:cubicBezTo>
                  <a:pt x="453" y="212"/>
                  <a:pt x="453" y="213"/>
                  <a:pt x="454" y="214"/>
                </a:cubicBezTo>
                <a:cubicBezTo>
                  <a:pt x="455" y="212"/>
                  <a:pt x="457" y="211"/>
                  <a:pt x="458" y="209"/>
                </a:cubicBezTo>
                <a:cubicBezTo>
                  <a:pt x="459" y="209"/>
                  <a:pt x="459" y="208"/>
                  <a:pt x="460" y="207"/>
                </a:cubicBezTo>
                <a:cubicBezTo>
                  <a:pt x="460" y="205"/>
                  <a:pt x="462" y="204"/>
                  <a:pt x="463" y="203"/>
                </a:cubicBezTo>
                <a:cubicBezTo>
                  <a:pt x="463" y="201"/>
                  <a:pt x="464" y="200"/>
                  <a:pt x="464" y="199"/>
                </a:cubicBezTo>
                <a:close/>
                <a:moveTo>
                  <a:pt x="542" y="107"/>
                </a:moveTo>
                <a:cubicBezTo>
                  <a:pt x="542" y="107"/>
                  <a:pt x="542" y="107"/>
                  <a:pt x="542" y="107"/>
                </a:cubicBezTo>
                <a:cubicBezTo>
                  <a:pt x="542" y="107"/>
                  <a:pt x="542" y="107"/>
                  <a:pt x="542" y="107"/>
                </a:cubicBezTo>
                <a:close/>
                <a:moveTo>
                  <a:pt x="538" y="110"/>
                </a:moveTo>
                <a:cubicBezTo>
                  <a:pt x="538" y="109"/>
                  <a:pt x="539" y="108"/>
                  <a:pt x="539" y="107"/>
                </a:cubicBezTo>
                <a:cubicBezTo>
                  <a:pt x="540" y="108"/>
                  <a:pt x="540" y="109"/>
                  <a:pt x="541" y="109"/>
                </a:cubicBezTo>
                <a:cubicBezTo>
                  <a:pt x="542" y="109"/>
                  <a:pt x="542" y="108"/>
                  <a:pt x="542" y="107"/>
                </a:cubicBezTo>
                <a:cubicBezTo>
                  <a:pt x="542" y="106"/>
                  <a:pt x="542" y="106"/>
                  <a:pt x="542" y="105"/>
                </a:cubicBezTo>
                <a:cubicBezTo>
                  <a:pt x="542" y="103"/>
                  <a:pt x="541" y="101"/>
                  <a:pt x="540" y="100"/>
                </a:cubicBezTo>
                <a:cubicBezTo>
                  <a:pt x="539" y="100"/>
                  <a:pt x="538" y="101"/>
                  <a:pt x="538" y="101"/>
                </a:cubicBezTo>
                <a:cubicBezTo>
                  <a:pt x="538" y="104"/>
                  <a:pt x="537" y="106"/>
                  <a:pt x="536" y="108"/>
                </a:cubicBezTo>
                <a:cubicBezTo>
                  <a:pt x="536" y="109"/>
                  <a:pt x="537" y="110"/>
                  <a:pt x="538" y="110"/>
                </a:cubicBezTo>
                <a:close/>
                <a:moveTo>
                  <a:pt x="538" y="110"/>
                </a:moveTo>
                <a:cubicBezTo>
                  <a:pt x="538" y="110"/>
                  <a:pt x="538" y="110"/>
                  <a:pt x="538" y="110"/>
                </a:cubicBezTo>
                <a:cubicBezTo>
                  <a:pt x="538" y="110"/>
                  <a:pt x="538" y="110"/>
                  <a:pt x="538" y="110"/>
                </a:cubicBezTo>
                <a:cubicBezTo>
                  <a:pt x="538" y="110"/>
                  <a:pt x="538" y="110"/>
                  <a:pt x="538" y="110"/>
                </a:cubicBezTo>
                <a:close/>
                <a:moveTo>
                  <a:pt x="510" y="88"/>
                </a:moveTo>
                <a:cubicBezTo>
                  <a:pt x="510" y="89"/>
                  <a:pt x="510" y="90"/>
                  <a:pt x="511" y="90"/>
                </a:cubicBezTo>
                <a:cubicBezTo>
                  <a:pt x="512" y="88"/>
                  <a:pt x="513" y="85"/>
                  <a:pt x="513" y="83"/>
                </a:cubicBezTo>
                <a:cubicBezTo>
                  <a:pt x="514" y="80"/>
                  <a:pt x="514" y="77"/>
                  <a:pt x="515" y="75"/>
                </a:cubicBezTo>
                <a:cubicBezTo>
                  <a:pt x="515" y="75"/>
                  <a:pt x="515" y="74"/>
                  <a:pt x="515" y="73"/>
                </a:cubicBezTo>
                <a:cubicBezTo>
                  <a:pt x="514" y="74"/>
                  <a:pt x="514" y="75"/>
                  <a:pt x="514" y="76"/>
                </a:cubicBezTo>
                <a:cubicBezTo>
                  <a:pt x="513" y="79"/>
                  <a:pt x="512" y="82"/>
                  <a:pt x="511" y="84"/>
                </a:cubicBezTo>
                <a:cubicBezTo>
                  <a:pt x="511" y="86"/>
                  <a:pt x="510" y="87"/>
                  <a:pt x="510" y="88"/>
                </a:cubicBezTo>
                <a:close/>
                <a:moveTo>
                  <a:pt x="578" y="201"/>
                </a:moveTo>
                <a:cubicBezTo>
                  <a:pt x="578" y="202"/>
                  <a:pt x="578" y="203"/>
                  <a:pt x="577" y="203"/>
                </a:cubicBezTo>
                <a:cubicBezTo>
                  <a:pt x="576" y="204"/>
                  <a:pt x="576" y="206"/>
                  <a:pt x="576" y="207"/>
                </a:cubicBezTo>
                <a:cubicBezTo>
                  <a:pt x="576" y="208"/>
                  <a:pt x="575" y="209"/>
                  <a:pt x="576" y="209"/>
                </a:cubicBezTo>
                <a:cubicBezTo>
                  <a:pt x="578" y="209"/>
                  <a:pt x="577" y="208"/>
                  <a:pt x="577" y="207"/>
                </a:cubicBezTo>
                <a:cubicBezTo>
                  <a:pt x="577" y="207"/>
                  <a:pt x="577" y="206"/>
                  <a:pt x="577" y="206"/>
                </a:cubicBezTo>
                <a:cubicBezTo>
                  <a:pt x="578" y="206"/>
                  <a:pt x="579" y="205"/>
                  <a:pt x="580" y="205"/>
                </a:cubicBezTo>
                <a:cubicBezTo>
                  <a:pt x="579" y="204"/>
                  <a:pt x="580" y="202"/>
                  <a:pt x="579" y="201"/>
                </a:cubicBezTo>
                <a:cubicBezTo>
                  <a:pt x="579" y="200"/>
                  <a:pt x="578" y="199"/>
                  <a:pt x="578" y="198"/>
                </a:cubicBezTo>
                <a:cubicBezTo>
                  <a:pt x="577" y="198"/>
                  <a:pt x="576" y="199"/>
                  <a:pt x="574" y="200"/>
                </a:cubicBezTo>
                <a:cubicBezTo>
                  <a:pt x="576" y="200"/>
                  <a:pt x="577" y="201"/>
                  <a:pt x="578" y="201"/>
                </a:cubicBezTo>
                <a:close/>
                <a:moveTo>
                  <a:pt x="629" y="265"/>
                </a:moveTo>
                <a:cubicBezTo>
                  <a:pt x="629" y="265"/>
                  <a:pt x="629" y="265"/>
                  <a:pt x="629" y="265"/>
                </a:cubicBezTo>
                <a:cubicBezTo>
                  <a:pt x="629" y="265"/>
                  <a:pt x="629" y="265"/>
                  <a:pt x="629" y="265"/>
                </a:cubicBezTo>
                <a:close/>
                <a:moveTo>
                  <a:pt x="631" y="264"/>
                </a:moveTo>
                <a:cubicBezTo>
                  <a:pt x="633" y="262"/>
                  <a:pt x="634" y="261"/>
                  <a:pt x="636" y="259"/>
                </a:cubicBezTo>
                <a:cubicBezTo>
                  <a:pt x="637" y="258"/>
                  <a:pt x="637" y="257"/>
                  <a:pt x="636" y="255"/>
                </a:cubicBezTo>
                <a:cubicBezTo>
                  <a:pt x="634" y="259"/>
                  <a:pt x="631" y="262"/>
                  <a:pt x="629" y="265"/>
                </a:cubicBezTo>
                <a:cubicBezTo>
                  <a:pt x="630" y="265"/>
                  <a:pt x="631" y="265"/>
                  <a:pt x="631" y="264"/>
                </a:cubicBezTo>
                <a:close/>
                <a:moveTo>
                  <a:pt x="436" y="594"/>
                </a:moveTo>
                <a:cubicBezTo>
                  <a:pt x="434" y="597"/>
                  <a:pt x="433" y="599"/>
                  <a:pt x="433" y="601"/>
                </a:cubicBezTo>
                <a:cubicBezTo>
                  <a:pt x="433" y="602"/>
                  <a:pt x="434" y="602"/>
                  <a:pt x="434" y="602"/>
                </a:cubicBezTo>
                <a:cubicBezTo>
                  <a:pt x="435" y="602"/>
                  <a:pt x="435" y="602"/>
                  <a:pt x="435" y="602"/>
                </a:cubicBezTo>
                <a:cubicBezTo>
                  <a:pt x="436" y="601"/>
                  <a:pt x="436" y="600"/>
                  <a:pt x="436" y="599"/>
                </a:cubicBezTo>
                <a:cubicBezTo>
                  <a:pt x="436" y="598"/>
                  <a:pt x="436" y="597"/>
                  <a:pt x="436" y="594"/>
                </a:cubicBezTo>
                <a:close/>
                <a:moveTo>
                  <a:pt x="623" y="277"/>
                </a:moveTo>
                <a:cubicBezTo>
                  <a:pt x="623" y="277"/>
                  <a:pt x="624" y="277"/>
                  <a:pt x="624" y="277"/>
                </a:cubicBezTo>
                <a:cubicBezTo>
                  <a:pt x="626" y="273"/>
                  <a:pt x="629" y="271"/>
                  <a:pt x="629" y="267"/>
                </a:cubicBezTo>
                <a:cubicBezTo>
                  <a:pt x="629" y="266"/>
                  <a:pt x="629" y="265"/>
                  <a:pt x="629" y="265"/>
                </a:cubicBezTo>
                <a:cubicBezTo>
                  <a:pt x="629" y="265"/>
                  <a:pt x="629" y="265"/>
                  <a:pt x="629" y="265"/>
                </a:cubicBezTo>
                <a:cubicBezTo>
                  <a:pt x="628" y="266"/>
                  <a:pt x="628" y="268"/>
                  <a:pt x="626" y="269"/>
                </a:cubicBezTo>
                <a:cubicBezTo>
                  <a:pt x="625" y="271"/>
                  <a:pt x="624" y="274"/>
                  <a:pt x="623" y="276"/>
                </a:cubicBezTo>
                <a:cubicBezTo>
                  <a:pt x="623" y="276"/>
                  <a:pt x="623" y="277"/>
                  <a:pt x="623" y="277"/>
                </a:cubicBezTo>
                <a:close/>
                <a:moveTo>
                  <a:pt x="658" y="282"/>
                </a:moveTo>
                <a:cubicBezTo>
                  <a:pt x="657" y="283"/>
                  <a:pt x="656" y="282"/>
                  <a:pt x="655" y="283"/>
                </a:cubicBezTo>
                <a:cubicBezTo>
                  <a:pt x="656" y="284"/>
                  <a:pt x="657" y="285"/>
                  <a:pt x="659" y="286"/>
                </a:cubicBezTo>
                <a:cubicBezTo>
                  <a:pt x="658" y="283"/>
                  <a:pt x="662" y="281"/>
                  <a:pt x="660" y="278"/>
                </a:cubicBezTo>
                <a:cubicBezTo>
                  <a:pt x="658" y="278"/>
                  <a:pt x="659" y="281"/>
                  <a:pt x="658" y="282"/>
                </a:cubicBezTo>
                <a:close/>
                <a:moveTo>
                  <a:pt x="469" y="184"/>
                </a:moveTo>
                <a:cubicBezTo>
                  <a:pt x="466" y="186"/>
                  <a:pt x="466" y="188"/>
                  <a:pt x="465" y="191"/>
                </a:cubicBezTo>
                <a:cubicBezTo>
                  <a:pt x="466" y="192"/>
                  <a:pt x="466" y="193"/>
                  <a:pt x="467" y="194"/>
                </a:cubicBezTo>
                <a:cubicBezTo>
                  <a:pt x="467" y="193"/>
                  <a:pt x="468" y="192"/>
                  <a:pt x="468" y="192"/>
                </a:cubicBezTo>
                <a:cubicBezTo>
                  <a:pt x="468" y="191"/>
                  <a:pt x="468" y="190"/>
                  <a:pt x="467" y="189"/>
                </a:cubicBezTo>
                <a:cubicBezTo>
                  <a:pt x="467" y="189"/>
                  <a:pt x="467" y="188"/>
                  <a:pt x="468" y="187"/>
                </a:cubicBezTo>
                <a:cubicBezTo>
                  <a:pt x="468" y="186"/>
                  <a:pt x="469" y="185"/>
                  <a:pt x="470" y="184"/>
                </a:cubicBezTo>
                <a:cubicBezTo>
                  <a:pt x="470" y="184"/>
                  <a:pt x="469" y="184"/>
                  <a:pt x="469" y="184"/>
                </a:cubicBezTo>
                <a:close/>
                <a:moveTo>
                  <a:pt x="395" y="351"/>
                </a:moveTo>
                <a:cubicBezTo>
                  <a:pt x="394" y="355"/>
                  <a:pt x="394" y="357"/>
                  <a:pt x="395" y="360"/>
                </a:cubicBezTo>
                <a:cubicBezTo>
                  <a:pt x="397" y="357"/>
                  <a:pt x="397" y="356"/>
                  <a:pt x="395" y="351"/>
                </a:cubicBezTo>
                <a:close/>
                <a:moveTo>
                  <a:pt x="374" y="702"/>
                </a:moveTo>
                <a:cubicBezTo>
                  <a:pt x="376" y="701"/>
                  <a:pt x="377" y="701"/>
                  <a:pt x="378" y="701"/>
                </a:cubicBezTo>
                <a:cubicBezTo>
                  <a:pt x="380" y="700"/>
                  <a:pt x="381" y="700"/>
                  <a:pt x="382" y="698"/>
                </a:cubicBezTo>
                <a:cubicBezTo>
                  <a:pt x="380" y="698"/>
                  <a:pt x="378" y="699"/>
                  <a:pt x="376" y="700"/>
                </a:cubicBezTo>
                <a:cubicBezTo>
                  <a:pt x="375" y="700"/>
                  <a:pt x="374" y="700"/>
                  <a:pt x="374" y="702"/>
                </a:cubicBezTo>
                <a:close/>
                <a:moveTo>
                  <a:pt x="661" y="276"/>
                </a:moveTo>
                <a:cubicBezTo>
                  <a:pt x="663" y="273"/>
                  <a:pt x="663" y="269"/>
                  <a:pt x="663" y="266"/>
                </a:cubicBezTo>
                <a:cubicBezTo>
                  <a:pt x="663" y="266"/>
                  <a:pt x="663" y="266"/>
                  <a:pt x="663" y="265"/>
                </a:cubicBezTo>
                <a:cubicBezTo>
                  <a:pt x="661" y="269"/>
                  <a:pt x="661" y="272"/>
                  <a:pt x="660" y="275"/>
                </a:cubicBezTo>
                <a:cubicBezTo>
                  <a:pt x="660" y="275"/>
                  <a:pt x="660" y="275"/>
                  <a:pt x="661" y="276"/>
                </a:cubicBezTo>
                <a:close/>
                <a:moveTo>
                  <a:pt x="496" y="121"/>
                </a:moveTo>
                <a:cubicBezTo>
                  <a:pt x="496" y="122"/>
                  <a:pt x="496" y="123"/>
                  <a:pt x="495" y="124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7" y="121"/>
                  <a:pt x="498" y="118"/>
                  <a:pt x="499" y="115"/>
                </a:cubicBezTo>
                <a:cubicBezTo>
                  <a:pt x="497" y="115"/>
                  <a:pt x="496" y="116"/>
                  <a:pt x="497" y="116"/>
                </a:cubicBezTo>
                <a:cubicBezTo>
                  <a:pt x="497" y="118"/>
                  <a:pt x="497" y="119"/>
                  <a:pt x="496" y="121"/>
                </a:cubicBezTo>
                <a:close/>
                <a:moveTo>
                  <a:pt x="539" y="139"/>
                </a:moveTo>
                <a:cubicBezTo>
                  <a:pt x="540" y="140"/>
                  <a:pt x="539" y="142"/>
                  <a:pt x="538" y="143"/>
                </a:cubicBezTo>
                <a:cubicBezTo>
                  <a:pt x="538" y="143"/>
                  <a:pt x="539" y="144"/>
                  <a:pt x="539" y="144"/>
                </a:cubicBezTo>
                <a:cubicBezTo>
                  <a:pt x="539" y="144"/>
                  <a:pt x="540" y="144"/>
                  <a:pt x="540" y="143"/>
                </a:cubicBezTo>
                <a:cubicBezTo>
                  <a:pt x="540" y="141"/>
                  <a:pt x="541" y="139"/>
                  <a:pt x="541" y="136"/>
                </a:cubicBezTo>
                <a:cubicBezTo>
                  <a:pt x="539" y="138"/>
                  <a:pt x="539" y="138"/>
                  <a:pt x="539" y="139"/>
                </a:cubicBezTo>
                <a:close/>
                <a:moveTo>
                  <a:pt x="514" y="66"/>
                </a:moveTo>
                <a:cubicBezTo>
                  <a:pt x="514" y="65"/>
                  <a:pt x="515" y="64"/>
                  <a:pt x="514" y="63"/>
                </a:cubicBezTo>
                <a:cubicBezTo>
                  <a:pt x="512" y="66"/>
                  <a:pt x="512" y="66"/>
                  <a:pt x="511" y="69"/>
                </a:cubicBezTo>
                <a:cubicBezTo>
                  <a:pt x="513" y="69"/>
                  <a:pt x="513" y="67"/>
                  <a:pt x="514" y="66"/>
                </a:cubicBezTo>
                <a:close/>
                <a:moveTo>
                  <a:pt x="572" y="209"/>
                </a:moveTo>
                <a:cubicBezTo>
                  <a:pt x="572" y="209"/>
                  <a:pt x="571" y="210"/>
                  <a:pt x="571" y="209"/>
                </a:cubicBezTo>
                <a:cubicBezTo>
                  <a:pt x="570" y="209"/>
                  <a:pt x="569" y="209"/>
                  <a:pt x="569" y="210"/>
                </a:cubicBezTo>
                <a:cubicBezTo>
                  <a:pt x="569" y="210"/>
                  <a:pt x="569" y="211"/>
                  <a:pt x="570" y="211"/>
                </a:cubicBezTo>
                <a:cubicBezTo>
                  <a:pt x="570" y="211"/>
                  <a:pt x="571" y="212"/>
                  <a:pt x="572" y="212"/>
                </a:cubicBezTo>
                <a:cubicBezTo>
                  <a:pt x="573" y="211"/>
                  <a:pt x="573" y="210"/>
                  <a:pt x="574" y="208"/>
                </a:cubicBezTo>
                <a:cubicBezTo>
                  <a:pt x="574" y="208"/>
                  <a:pt x="573" y="208"/>
                  <a:pt x="573" y="208"/>
                </a:cubicBezTo>
                <a:cubicBezTo>
                  <a:pt x="573" y="208"/>
                  <a:pt x="572" y="208"/>
                  <a:pt x="572" y="209"/>
                </a:cubicBezTo>
                <a:close/>
                <a:moveTo>
                  <a:pt x="539" y="87"/>
                </a:moveTo>
                <a:cubicBezTo>
                  <a:pt x="541" y="88"/>
                  <a:pt x="541" y="88"/>
                  <a:pt x="543" y="85"/>
                </a:cubicBezTo>
                <a:cubicBezTo>
                  <a:pt x="543" y="84"/>
                  <a:pt x="542" y="84"/>
                  <a:pt x="542" y="83"/>
                </a:cubicBezTo>
                <a:cubicBezTo>
                  <a:pt x="542" y="84"/>
                  <a:pt x="541" y="84"/>
                  <a:pt x="541" y="85"/>
                </a:cubicBezTo>
                <a:cubicBezTo>
                  <a:pt x="540" y="86"/>
                  <a:pt x="540" y="86"/>
                  <a:pt x="539" y="87"/>
                </a:cubicBezTo>
                <a:close/>
                <a:moveTo>
                  <a:pt x="542" y="83"/>
                </a:moveTo>
                <a:cubicBezTo>
                  <a:pt x="542" y="83"/>
                  <a:pt x="542" y="83"/>
                  <a:pt x="542" y="83"/>
                </a:cubicBezTo>
                <a:cubicBezTo>
                  <a:pt x="542" y="83"/>
                  <a:pt x="542" y="83"/>
                  <a:pt x="542" y="83"/>
                </a:cubicBezTo>
                <a:cubicBezTo>
                  <a:pt x="542" y="83"/>
                  <a:pt x="542" y="83"/>
                  <a:pt x="542" y="83"/>
                </a:cubicBezTo>
                <a:close/>
                <a:moveTo>
                  <a:pt x="414" y="290"/>
                </a:moveTo>
                <a:cubicBezTo>
                  <a:pt x="414" y="290"/>
                  <a:pt x="414" y="289"/>
                  <a:pt x="414" y="289"/>
                </a:cubicBezTo>
                <a:cubicBezTo>
                  <a:pt x="414" y="289"/>
                  <a:pt x="414" y="289"/>
                  <a:pt x="413" y="289"/>
                </a:cubicBezTo>
                <a:cubicBezTo>
                  <a:pt x="412" y="290"/>
                  <a:pt x="411" y="292"/>
                  <a:pt x="411" y="294"/>
                </a:cubicBezTo>
                <a:cubicBezTo>
                  <a:pt x="412" y="293"/>
                  <a:pt x="413" y="291"/>
                  <a:pt x="414" y="290"/>
                </a:cubicBezTo>
                <a:close/>
                <a:moveTo>
                  <a:pt x="545" y="106"/>
                </a:moveTo>
                <a:cubicBezTo>
                  <a:pt x="544" y="106"/>
                  <a:pt x="543" y="107"/>
                  <a:pt x="542" y="107"/>
                </a:cubicBezTo>
                <a:cubicBezTo>
                  <a:pt x="543" y="108"/>
                  <a:pt x="543" y="110"/>
                  <a:pt x="544" y="112"/>
                </a:cubicBezTo>
                <a:cubicBezTo>
                  <a:pt x="545" y="109"/>
                  <a:pt x="545" y="107"/>
                  <a:pt x="545" y="106"/>
                </a:cubicBezTo>
                <a:close/>
                <a:moveTo>
                  <a:pt x="542" y="107"/>
                </a:moveTo>
                <a:cubicBezTo>
                  <a:pt x="542" y="107"/>
                  <a:pt x="542" y="107"/>
                  <a:pt x="542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42" y="107"/>
                  <a:pt x="542" y="107"/>
                  <a:pt x="542" y="107"/>
                </a:cubicBezTo>
                <a:close/>
                <a:moveTo>
                  <a:pt x="546" y="20"/>
                </a:moveTo>
                <a:cubicBezTo>
                  <a:pt x="547" y="18"/>
                  <a:pt x="547" y="15"/>
                  <a:pt x="547" y="13"/>
                </a:cubicBezTo>
                <a:cubicBezTo>
                  <a:pt x="545" y="17"/>
                  <a:pt x="545" y="17"/>
                  <a:pt x="546" y="20"/>
                </a:cubicBezTo>
                <a:close/>
                <a:moveTo>
                  <a:pt x="642" y="241"/>
                </a:moveTo>
                <a:cubicBezTo>
                  <a:pt x="642" y="242"/>
                  <a:pt x="643" y="242"/>
                  <a:pt x="643" y="242"/>
                </a:cubicBezTo>
                <a:cubicBezTo>
                  <a:pt x="644" y="240"/>
                  <a:pt x="645" y="238"/>
                  <a:pt x="645" y="237"/>
                </a:cubicBezTo>
                <a:cubicBezTo>
                  <a:pt x="645" y="236"/>
                  <a:pt x="645" y="235"/>
                  <a:pt x="645" y="235"/>
                </a:cubicBezTo>
                <a:cubicBezTo>
                  <a:pt x="644" y="237"/>
                  <a:pt x="644" y="238"/>
                  <a:pt x="643" y="240"/>
                </a:cubicBezTo>
                <a:cubicBezTo>
                  <a:pt x="643" y="241"/>
                  <a:pt x="642" y="241"/>
                  <a:pt x="642" y="241"/>
                </a:cubicBezTo>
                <a:close/>
                <a:moveTo>
                  <a:pt x="643" y="262"/>
                </a:moveTo>
                <a:cubicBezTo>
                  <a:pt x="645" y="260"/>
                  <a:pt x="646" y="259"/>
                  <a:pt x="645" y="256"/>
                </a:cubicBezTo>
                <a:cubicBezTo>
                  <a:pt x="644" y="258"/>
                  <a:pt x="643" y="259"/>
                  <a:pt x="643" y="262"/>
                </a:cubicBezTo>
                <a:close/>
                <a:moveTo>
                  <a:pt x="579" y="180"/>
                </a:moveTo>
                <a:cubicBezTo>
                  <a:pt x="579" y="179"/>
                  <a:pt x="579" y="178"/>
                  <a:pt x="579" y="177"/>
                </a:cubicBezTo>
                <a:cubicBezTo>
                  <a:pt x="579" y="176"/>
                  <a:pt x="578" y="175"/>
                  <a:pt x="577" y="176"/>
                </a:cubicBezTo>
                <a:cubicBezTo>
                  <a:pt x="577" y="176"/>
                  <a:pt x="577" y="177"/>
                  <a:pt x="576" y="177"/>
                </a:cubicBezTo>
                <a:cubicBezTo>
                  <a:pt x="576" y="178"/>
                  <a:pt x="577" y="178"/>
                  <a:pt x="577" y="179"/>
                </a:cubicBezTo>
                <a:cubicBezTo>
                  <a:pt x="577" y="179"/>
                  <a:pt x="577" y="179"/>
                  <a:pt x="577" y="179"/>
                </a:cubicBezTo>
                <a:cubicBezTo>
                  <a:pt x="577" y="179"/>
                  <a:pt x="577" y="179"/>
                  <a:pt x="577" y="179"/>
                </a:cubicBezTo>
                <a:cubicBezTo>
                  <a:pt x="577" y="179"/>
                  <a:pt x="577" y="179"/>
                  <a:pt x="577" y="179"/>
                </a:cubicBezTo>
                <a:cubicBezTo>
                  <a:pt x="577" y="180"/>
                  <a:pt x="577" y="181"/>
                  <a:pt x="579" y="180"/>
                </a:cubicBezTo>
                <a:close/>
                <a:moveTo>
                  <a:pt x="650" y="312"/>
                </a:moveTo>
                <a:cubicBezTo>
                  <a:pt x="650" y="312"/>
                  <a:pt x="650" y="313"/>
                  <a:pt x="650" y="312"/>
                </a:cubicBezTo>
                <a:cubicBezTo>
                  <a:pt x="652" y="312"/>
                  <a:pt x="653" y="310"/>
                  <a:pt x="653" y="308"/>
                </a:cubicBezTo>
                <a:cubicBezTo>
                  <a:pt x="651" y="309"/>
                  <a:pt x="651" y="310"/>
                  <a:pt x="650" y="311"/>
                </a:cubicBezTo>
                <a:cubicBezTo>
                  <a:pt x="650" y="311"/>
                  <a:pt x="650" y="311"/>
                  <a:pt x="650" y="312"/>
                </a:cubicBezTo>
                <a:cubicBezTo>
                  <a:pt x="650" y="312"/>
                  <a:pt x="650" y="312"/>
                  <a:pt x="650" y="312"/>
                </a:cubicBezTo>
                <a:close/>
                <a:moveTo>
                  <a:pt x="574" y="173"/>
                </a:moveTo>
                <a:cubicBezTo>
                  <a:pt x="574" y="174"/>
                  <a:pt x="575" y="174"/>
                  <a:pt x="575" y="173"/>
                </a:cubicBezTo>
                <a:cubicBezTo>
                  <a:pt x="575" y="172"/>
                  <a:pt x="575" y="170"/>
                  <a:pt x="573" y="170"/>
                </a:cubicBezTo>
                <a:cubicBezTo>
                  <a:pt x="573" y="171"/>
                  <a:pt x="573" y="172"/>
                  <a:pt x="574" y="173"/>
                </a:cubicBezTo>
                <a:close/>
                <a:moveTo>
                  <a:pt x="414" y="637"/>
                </a:moveTo>
                <a:cubicBezTo>
                  <a:pt x="413" y="637"/>
                  <a:pt x="412" y="637"/>
                  <a:pt x="412" y="638"/>
                </a:cubicBezTo>
                <a:cubicBezTo>
                  <a:pt x="412" y="638"/>
                  <a:pt x="412" y="639"/>
                  <a:pt x="412" y="640"/>
                </a:cubicBezTo>
                <a:cubicBezTo>
                  <a:pt x="413" y="639"/>
                  <a:pt x="414" y="639"/>
                  <a:pt x="414" y="638"/>
                </a:cubicBezTo>
                <a:cubicBezTo>
                  <a:pt x="414" y="638"/>
                  <a:pt x="414" y="637"/>
                  <a:pt x="414" y="637"/>
                </a:cubicBezTo>
                <a:close/>
                <a:moveTo>
                  <a:pt x="644" y="368"/>
                </a:moveTo>
                <a:cubicBezTo>
                  <a:pt x="645" y="366"/>
                  <a:pt x="646" y="365"/>
                  <a:pt x="645" y="363"/>
                </a:cubicBezTo>
                <a:cubicBezTo>
                  <a:pt x="644" y="365"/>
                  <a:pt x="644" y="366"/>
                  <a:pt x="644" y="368"/>
                </a:cubicBezTo>
                <a:close/>
                <a:moveTo>
                  <a:pt x="418" y="632"/>
                </a:moveTo>
                <a:cubicBezTo>
                  <a:pt x="417" y="633"/>
                  <a:pt x="416" y="634"/>
                  <a:pt x="415" y="635"/>
                </a:cubicBezTo>
                <a:cubicBezTo>
                  <a:pt x="417" y="635"/>
                  <a:pt x="418" y="634"/>
                  <a:pt x="418" y="632"/>
                </a:cubicBezTo>
                <a:close/>
                <a:moveTo>
                  <a:pt x="579" y="196"/>
                </a:moveTo>
                <a:cubicBezTo>
                  <a:pt x="580" y="193"/>
                  <a:pt x="579" y="193"/>
                  <a:pt x="577" y="192"/>
                </a:cubicBezTo>
                <a:cubicBezTo>
                  <a:pt x="578" y="194"/>
                  <a:pt x="578" y="195"/>
                  <a:pt x="579" y="196"/>
                </a:cubicBezTo>
                <a:close/>
                <a:moveTo>
                  <a:pt x="501" y="108"/>
                </a:moveTo>
                <a:cubicBezTo>
                  <a:pt x="501" y="107"/>
                  <a:pt x="501" y="106"/>
                  <a:pt x="501" y="105"/>
                </a:cubicBezTo>
                <a:cubicBezTo>
                  <a:pt x="500" y="106"/>
                  <a:pt x="500" y="106"/>
                  <a:pt x="499" y="107"/>
                </a:cubicBezTo>
                <a:cubicBezTo>
                  <a:pt x="499" y="108"/>
                  <a:pt x="499" y="108"/>
                  <a:pt x="501" y="108"/>
                </a:cubicBezTo>
                <a:close/>
                <a:moveTo>
                  <a:pt x="577" y="173"/>
                </a:moveTo>
                <a:cubicBezTo>
                  <a:pt x="578" y="173"/>
                  <a:pt x="579" y="173"/>
                  <a:pt x="578" y="172"/>
                </a:cubicBezTo>
                <a:cubicBezTo>
                  <a:pt x="578" y="171"/>
                  <a:pt x="578" y="170"/>
                  <a:pt x="578" y="169"/>
                </a:cubicBezTo>
                <a:cubicBezTo>
                  <a:pt x="577" y="170"/>
                  <a:pt x="576" y="172"/>
                  <a:pt x="577" y="173"/>
                </a:cubicBezTo>
                <a:close/>
                <a:moveTo>
                  <a:pt x="638" y="261"/>
                </a:moveTo>
                <a:cubicBezTo>
                  <a:pt x="637" y="262"/>
                  <a:pt x="637" y="262"/>
                  <a:pt x="637" y="264"/>
                </a:cubicBezTo>
                <a:cubicBezTo>
                  <a:pt x="639" y="262"/>
                  <a:pt x="639" y="261"/>
                  <a:pt x="638" y="261"/>
                </a:cubicBezTo>
                <a:close/>
                <a:moveTo>
                  <a:pt x="581" y="167"/>
                </a:moveTo>
                <a:cubicBezTo>
                  <a:pt x="581" y="167"/>
                  <a:pt x="582" y="167"/>
                  <a:pt x="582" y="167"/>
                </a:cubicBezTo>
                <a:cubicBezTo>
                  <a:pt x="582" y="167"/>
                  <a:pt x="582" y="166"/>
                  <a:pt x="582" y="166"/>
                </a:cubicBezTo>
                <a:cubicBezTo>
                  <a:pt x="583" y="165"/>
                  <a:pt x="582" y="164"/>
                  <a:pt x="582" y="163"/>
                </a:cubicBezTo>
                <a:cubicBezTo>
                  <a:pt x="582" y="164"/>
                  <a:pt x="581" y="165"/>
                  <a:pt x="581" y="166"/>
                </a:cubicBezTo>
                <a:cubicBezTo>
                  <a:pt x="581" y="166"/>
                  <a:pt x="581" y="167"/>
                  <a:pt x="581" y="167"/>
                </a:cubicBezTo>
                <a:close/>
                <a:moveTo>
                  <a:pt x="657" y="279"/>
                </a:moveTo>
                <a:cubicBezTo>
                  <a:pt x="658" y="278"/>
                  <a:pt x="658" y="277"/>
                  <a:pt x="659" y="276"/>
                </a:cubicBezTo>
                <a:cubicBezTo>
                  <a:pt x="657" y="277"/>
                  <a:pt x="656" y="277"/>
                  <a:pt x="657" y="279"/>
                </a:cubicBezTo>
                <a:close/>
                <a:moveTo>
                  <a:pt x="574" y="179"/>
                </a:moveTo>
                <a:cubicBezTo>
                  <a:pt x="574" y="180"/>
                  <a:pt x="574" y="180"/>
                  <a:pt x="575" y="180"/>
                </a:cubicBezTo>
                <a:cubicBezTo>
                  <a:pt x="576" y="180"/>
                  <a:pt x="576" y="179"/>
                  <a:pt x="577" y="179"/>
                </a:cubicBezTo>
                <a:cubicBezTo>
                  <a:pt x="576" y="178"/>
                  <a:pt x="575" y="178"/>
                  <a:pt x="575" y="178"/>
                </a:cubicBezTo>
                <a:cubicBezTo>
                  <a:pt x="575" y="178"/>
                  <a:pt x="574" y="179"/>
                  <a:pt x="574" y="179"/>
                </a:cubicBezTo>
                <a:close/>
                <a:moveTo>
                  <a:pt x="581" y="180"/>
                </a:moveTo>
                <a:cubicBezTo>
                  <a:pt x="581" y="179"/>
                  <a:pt x="581" y="179"/>
                  <a:pt x="580" y="178"/>
                </a:cubicBezTo>
                <a:cubicBezTo>
                  <a:pt x="580" y="179"/>
                  <a:pt x="579" y="180"/>
                  <a:pt x="581" y="180"/>
                </a:cubicBezTo>
                <a:close/>
                <a:moveTo>
                  <a:pt x="640" y="266"/>
                </a:moveTo>
                <a:cubicBezTo>
                  <a:pt x="640" y="267"/>
                  <a:pt x="639" y="268"/>
                  <a:pt x="639" y="269"/>
                </a:cubicBezTo>
                <a:cubicBezTo>
                  <a:pt x="639" y="269"/>
                  <a:pt x="639" y="269"/>
                  <a:pt x="639" y="269"/>
                </a:cubicBezTo>
                <a:cubicBezTo>
                  <a:pt x="639" y="269"/>
                  <a:pt x="639" y="269"/>
                  <a:pt x="640" y="269"/>
                </a:cubicBezTo>
                <a:cubicBezTo>
                  <a:pt x="641" y="268"/>
                  <a:pt x="640" y="267"/>
                  <a:pt x="640" y="266"/>
                </a:cubicBezTo>
                <a:close/>
                <a:moveTo>
                  <a:pt x="546" y="140"/>
                </a:moveTo>
                <a:cubicBezTo>
                  <a:pt x="547" y="138"/>
                  <a:pt x="547" y="138"/>
                  <a:pt x="546" y="136"/>
                </a:cubicBezTo>
                <a:cubicBezTo>
                  <a:pt x="545" y="137"/>
                  <a:pt x="545" y="139"/>
                  <a:pt x="546" y="140"/>
                </a:cubicBezTo>
                <a:close/>
                <a:moveTo>
                  <a:pt x="546" y="136"/>
                </a:moveTo>
                <a:cubicBezTo>
                  <a:pt x="546" y="136"/>
                  <a:pt x="546" y="136"/>
                  <a:pt x="546" y="136"/>
                </a:cubicBezTo>
                <a:cubicBezTo>
                  <a:pt x="546" y="136"/>
                  <a:pt x="546" y="136"/>
                  <a:pt x="546" y="136"/>
                </a:cubicBezTo>
                <a:cubicBezTo>
                  <a:pt x="546" y="136"/>
                  <a:pt x="546" y="136"/>
                  <a:pt x="546" y="136"/>
                </a:cubicBezTo>
                <a:cubicBezTo>
                  <a:pt x="546" y="136"/>
                  <a:pt x="546" y="136"/>
                  <a:pt x="546" y="136"/>
                </a:cubicBezTo>
                <a:close/>
                <a:moveTo>
                  <a:pt x="157" y="607"/>
                </a:moveTo>
                <a:cubicBezTo>
                  <a:pt x="157" y="607"/>
                  <a:pt x="157" y="606"/>
                  <a:pt x="157" y="606"/>
                </a:cubicBezTo>
                <a:cubicBezTo>
                  <a:pt x="157" y="606"/>
                  <a:pt x="156" y="606"/>
                  <a:pt x="156" y="606"/>
                </a:cubicBezTo>
                <a:cubicBezTo>
                  <a:pt x="156" y="607"/>
                  <a:pt x="156" y="607"/>
                  <a:pt x="156" y="608"/>
                </a:cubicBezTo>
                <a:cubicBezTo>
                  <a:pt x="157" y="608"/>
                  <a:pt x="157" y="607"/>
                  <a:pt x="157" y="607"/>
                </a:cubicBezTo>
                <a:close/>
                <a:moveTo>
                  <a:pt x="645" y="263"/>
                </a:moveTo>
                <a:cubicBezTo>
                  <a:pt x="645" y="264"/>
                  <a:pt x="644" y="265"/>
                  <a:pt x="644" y="266"/>
                </a:cubicBezTo>
                <a:cubicBezTo>
                  <a:pt x="645" y="265"/>
                  <a:pt x="646" y="264"/>
                  <a:pt x="645" y="263"/>
                </a:cubicBezTo>
                <a:close/>
                <a:moveTo>
                  <a:pt x="551" y="107"/>
                </a:moveTo>
                <a:cubicBezTo>
                  <a:pt x="551" y="105"/>
                  <a:pt x="551" y="105"/>
                  <a:pt x="551" y="103"/>
                </a:cubicBezTo>
                <a:cubicBezTo>
                  <a:pt x="550" y="105"/>
                  <a:pt x="550" y="105"/>
                  <a:pt x="551" y="107"/>
                </a:cubicBezTo>
                <a:close/>
                <a:moveTo>
                  <a:pt x="641" y="245"/>
                </a:moveTo>
                <a:cubicBezTo>
                  <a:pt x="640" y="246"/>
                  <a:pt x="639" y="247"/>
                  <a:pt x="640" y="249"/>
                </a:cubicBezTo>
                <a:cubicBezTo>
                  <a:pt x="641" y="246"/>
                  <a:pt x="642" y="246"/>
                  <a:pt x="641" y="245"/>
                </a:cubicBezTo>
                <a:close/>
                <a:moveTo>
                  <a:pt x="544" y="104"/>
                </a:moveTo>
                <a:cubicBezTo>
                  <a:pt x="545" y="103"/>
                  <a:pt x="545" y="103"/>
                  <a:pt x="545" y="102"/>
                </a:cubicBezTo>
                <a:cubicBezTo>
                  <a:pt x="546" y="102"/>
                  <a:pt x="545" y="102"/>
                  <a:pt x="545" y="102"/>
                </a:cubicBezTo>
                <a:cubicBezTo>
                  <a:pt x="545" y="102"/>
                  <a:pt x="544" y="102"/>
                  <a:pt x="544" y="103"/>
                </a:cubicBezTo>
                <a:cubicBezTo>
                  <a:pt x="544" y="103"/>
                  <a:pt x="544" y="103"/>
                  <a:pt x="544" y="104"/>
                </a:cubicBezTo>
                <a:close/>
                <a:moveTo>
                  <a:pt x="408" y="302"/>
                </a:moveTo>
                <a:cubicBezTo>
                  <a:pt x="408" y="302"/>
                  <a:pt x="408" y="302"/>
                  <a:pt x="408" y="301"/>
                </a:cubicBezTo>
                <a:cubicBezTo>
                  <a:pt x="408" y="302"/>
                  <a:pt x="407" y="302"/>
                  <a:pt x="407" y="302"/>
                </a:cubicBezTo>
                <a:cubicBezTo>
                  <a:pt x="407" y="302"/>
                  <a:pt x="407" y="302"/>
                  <a:pt x="407" y="303"/>
                </a:cubicBezTo>
                <a:cubicBezTo>
                  <a:pt x="407" y="303"/>
                  <a:pt x="408" y="303"/>
                  <a:pt x="408" y="302"/>
                </a:cubicBezTo>
                <a:close/>
                <a:moveTo>
                  <a:pt x="546" y="133"/>
                </a:moveTo>
                <a:cubicBezTo>
                  <a:pt x="545" y="134"/>
                  <a:pt x="545" y="135"/>
                  <a:pt x="546" y="136"/>
                </a:cubicBezTo>
                <a:cubicBezTo>
                  <a:pt x="547" y="135"/>
                  <a:pt x="547" y="134"/>
                  <a:pt x="546" y="133"/>
                </a:cubicBezTo>
                <a:close/>
                <a:moveTo>
                  <a:pt x="546" y="133"/>
                </a:moveTo>
                <a:cubicBezTo>
                  <a:pt x="546" y="132"/>
                  <a:pt x="546" y="132"/>
                  <a:pt x="546" y="132"/>
                </a:cubicBezTo>
                <a:cubicBezTo>
                  <a:pt x="546" y="132"/>
                  <a:pt x="546" y="132"/>
                  <a:pt x="546" y="132"/>
                </a:cubicBezTo>
                <a:cubicBezTo>
                  <a:pt x="546" y="132"/>
                  <a:pt x="546" y="132"/>
                  <a:pt x="546" y="133"/>
                </a:cubicBezTo>
                <a:close/>
                <a:moveTo>
                  <a:pt x="505" y="82"/>
                </a:moveTo>
                <a:cubicBezTo>
                  <a:pt x="506" y="81"/>
                  <a:pt x="506" y="81"/>
                  <a:pt x="506" y="80"/>
                </a:cubicBezTo>
                <a:cubicBezTo>
                  <a:pt x="506" y="80"/>
                  <a:pt x="506" y="80"/>
                  <a:pt x="506" y="80"/>
                </a:cubicBezTo>
                <a:cubicBezTo>
                  <a:pt x="505" y="80"/>
                  <a:pt x="505" y="81"/>
                  <a:pt x="505" y="81"/>
                </a:cubicBezTo>
                <a:cubicBezTo>
                  <a:pt x="505" y="81"/>
                  <a:pt x="505" y="82"/>
                  <a:pt x="505" y="82"/>
                </a:cubicBezTo>
                <a:cubicBezTo>
                  <a:pt x="505" y="82"/>
                  <a:pt x="505" y="82"/>
                  <a:pt x="505" y="82"/>
                </a:cubicBezTo>
                <a:close/>
                <a:moveTo>
                  <a:pt x="542" y="83"/>
                </a:moveTo>
                <a:cubicBezTo>
                  <a:pt x="542" y="83"/>
                  <a:pt x="542" y="82"/>
                  <a:pt x="542" y="82"/>
                </a:cubicBezTo>
                <a:cubicBezTo>
                  <a:pt x="542" y="82"/>
                  <a:pt x="542" y="81"/>
                  <a:pt x="542" y="81"/>
                </a:cubicBezTo>
                <a:cubicBezTo>
                  <a:pt x="541" y="81"/>
                  <a:pt x="541" y="82"/>
                  <a:pt x="541" y="82"/>
                </a:cubicBezTo>
                <a:cubicBezTo>
                  <a:pt x="541" y="82"/>
                  <a:pt x="542" y="83"/>
                  <a:pt x="542" y="83"/>
                </a:cubicBezTo>
                <a:close/>
                <a:moveTo>
                  <a:pt x="542" y="83"/>
                </a:moveTo>
                <a:cubicBezTo>
                  <a:pt x="542" y="83"/>
                  <a:pt x="542" y="83"/>
                  <a:pt x="542" y="83"/>
                </a:cubicBezTo>
                <a:cubicBezTo>
                  <a:pt x="542" y="83"/>
                  <a:pt x="542" y="83"/>
                  <a:pt x="542" y="83"/>
                </a:cubicBezTo>
                <a:close/>
                <a:moveTo>
                  <a:pt x="558" y="106"/>
                </a:moveTo>
                <a:cubicBezTo>
                  <a:pt x="558" y="105"/>
                  <a:pt x="558" y="105"/>
                  <a:pt x="558" y="104"/>
                </a:cubicBezTo>
                <a:cubicBezTo>
                  <a:pt x="557" y="105"/>
                  <a:pt x="557" y="106"/>
                  <a:pt x="558" y="106"/>
                </a:cubicBezTo>
                <a:close/>
                <a:moveTo>
                  <a:pt x="558" y="106"/>
                </a:moveTo>
                <a:cubicBezTo>
                  <a:pt x="558" y="106"/>
                  <a:pt x="558" y="106"/>
                  <a:pt x="558" y="106"/>
                </a:cubicBezTo>
                <a:cubicBezTo>
                  <a:pt x="558" y="106"/>
                  <a:pt x="558" y="106"/>
                  <a:pt x="558" y="107"/>
                </a:cubicBezTo>
                <a:cubicBezTo>
                  <a:pt x="558" y="107"/>
                  <a:pt x="558" y="106"/>
                  <a:pt x="558" y="106"/>
                </a:cubicBezTo>
                <a:close/>
                <a:moveTo>
                  <a:pt x="543" y="121"/>
                </a:moveTo>
                <a:cubicBezTo>
                  <a:pt x="543" y="121"/>
                  <a:pt x="543" y="121"/>
                  <a:pt x="543" y="120"/>
                </a:cubicBezTo>
                <a:cubicBezTo>
                  <a:pt x="543" y="120"/>
                  <a:pt x="543" y="120"/>
                  <a:pt x="543" y="120"/>
                </a:cubicBezTo>
                <a:cubicBezTo>
                  <a:pt x="543" y="121"/>
                  <a:pt x="543" y="121"/>
                  <a:pt x="543" y="122"/>
                </a:cubicBezTo>
                <a:cubicBezTo>
                  <a:pt x="543" y="121"/>
                  <a:pt x="543" y="121"/>
                  <a:pt x="543" y="121"/>
                </a:cubicBezTo>
                <a:close/>
                <a:moveTo>
                  <a:pt x="368" y="703"/>
                </a:moveTo>
                <a:cubicBezTo>
                  <a:pt x="367" y="704"/>
                  <a:pt x="367" y="704"/>
                  <a:pt x="367" y="704"/>
                </a:cubicBezTo>
                <a:cubicBezTo>
                  <a:pt x="367" y="704"/>
                  <a:pt x="367" y="705"/>
                  <a:pt x="368" y="705"/>
                </a:cubicBezTo>
                <a:cubicBezTo>
                  <a:pt x="368" y="704"/>
                  <a:pt x="368" y="704"/>
                  <a:pt x="368" y="703"/>
                </a:cubicBezTo>
                <a:cubicBezTo>
                  <a:pt x="368" y="703"/>
                  <a:pt x="368" y="703"/>
                  <a:pt x="368" y="703"/>
                </a:cubicBezTo>
                <a:close/>
                <a:moveTo>
                  <a:pt x="580" y="188"/>
                </a:moveTo>
                <a:cubicBezTo>
                  <a:pt x="581" y="188"/>
                  <a:pt x="581" y="188"/>
                  <a:pt x="581" y="188"/>
                </a:cubicBezTo>
                <a:cubicBezTo>
                  <a:pt x="581" y="188"/>
                  <a:pt x="581" y="187"/>
                  <a:pt x="580" y="187"/>
                </a:cubicBezTo>
                <a:cubicBezTo>
                  <a:pt x="580" y="187"/>
                  <a:pt x="580" y="187"/>
                  <a:pt x="580" y="187"/>
                </a:cubicBezTo>
                <a:cubicBezTo>
                  <a:pt x="580" y="188"/>
                  <a:pt x="580" y="188"/>
                  <a:pt x="580" y="188"/>
                </a:cubicBezTo>
                <a:close/>
                <a:moveTo>
                  <a:pt x="655" y="276"/>
                </a:moveTo>
                <a:cubicBezTo>
                  <a:pt x="655" y="276"/>
                  <a:pt x="655" y="276"/>
                  <a:pt x="655" y="275"/>
                </a:cubicBezTo>
                <a:cubicBezTo>
                  <a:pt x="655" y="275"/>
                  <a:pt x="655" y="276"/>
                  <a:pt x="654" y="276"/>
                </a:cubicBezTo>
                <a:cubicBezTo>
                  <a:pt x="654" y="276"/>
                  <a:pt x="655" y="277"/>
                  <a:pt x="655" y="277"/>
                </a:cubicBezTo>
                <a:cubicBezTo>
                  <a:pt x="655" y="277"/>
                  <a:pt x="655" y="277"/>
                  <a:pt x="655" y="276"/>
                </a:cubicBezTo>
                <a:close/>
                <a:moveTo>
                  <a:pt x="643" y="323"/>
                </a:moveTo>
                <a:cubicBezTo>
                  <a:pt x="643" y="323"/>
                  <a:pt x="643" y="324"/>
                  <a:pt x="643" y="324"/>
                </a:cubicBezTo>
                <a:cubicBezTo>
                  <a:pt x="643" y="324"/>
                  <a:pt x="643" y="324"/>
                  <a:pt x="643" y="324"/>
                </a:cubicBezTo>
                <a:cubicBezTo>
                  <a:pt x="643" y="323"/>
                  <a:pt x="643" y="323"/>
                  <a:pt x="643" y="323"/>
                </a:cubicBezTo>
                <a:cubicBezTo>
                  <a:pt x="643" y="323"/>
                  <a:pt x="643" y="323"/>
                  <a:pt x="643" y="323"/>
                </a:cubicBezTo>
                <a:close/>
                <a:moveTo>
                  <a:pt x="639" y="254"/>
                </a:moveTo>
                <a:cubicBezTo>
                  <a:pt x="639" y="254"/>
                  <a:pt x="639" y="253"/>
                  <a:pt x="639" y="253"/>
                </a:cubicBezTo>
                <a:cubicBezTo>
                  <a:pt x="638" y="253"/>
                  <a:pt x="638" y="254"/>
                  <a:pt x="638" y="254"/>
                </a:cubicBezTo>
                <a:cubicBezTo>
                  <a:pt x="638" y="254"/>
                  <a:pt x="638" y="254"/>
                  <a:pt x="638" y="254"/>
                </a:cubicBezTo>
                <a:cubicBezTo>
                  <a:pt x="638" y="254"/>
                  <a:pt x="639" y="254"/>
                  <a:pt x="639" y="254"/>
                </a:cubicBezTo>
                <a:close/>
                <a:moveTo>
                  <a:pt x="392" y="330"/>
                </a:moveTo>
                <a:cubicBezTo>
                  <a:pt x="392" y="330"/>
                  <a:pt x="392" y="330"/>
                  <a:pt x="392" y="331"/>
                </a:cubicBezTo>
                <a:cubicBezTo>
                  <a:pt x="392" y="331"/>
                  <a:pt x="392" y="331"/>
                  <a:pt x="392" y="332"/>
                </a:cubicBezTo>
                <a:cubicBezTo>
                  <a:pt x="392" y="332"/>
                  <a:pt x="392" y="332"/>
                  <a:pt x="392" y="332"/>
                </a:cubicBezTo>
                <a:cubicBezTo>
                  <a:pt x="392" y="331"/>
                  <a:pt x="392" y="331"/>
                  <a:pt x="392" y="330"/>
                </a:cubicBezTo>
                <a:close/>
                <a:moveTo>
                  <a:pt x="643" y="252"/>
                </a:moveTo>
                <a:cubicBezTo>
                  <a:pt x="643" y="252"/>
                  <a:pt x="643" y="252"/>
                  <a:pt x="643" y="252"/>
                </a:cubicBezTo>
                <a:cubicBezTo>
                  <a:pt x="643" y="252"/>
                  <a:pt x="643" y="251"/>
                  <a:pt x="643" y="251"/>
                </a:cubicBezTo>
                <a:cubicBezTo>
                  <a:pt x="643" y="251"/>
                  <a:pt x="643" y="252"/>
                  <a:pt x="643" y="252"/>
                </a:cubicBezTo>
                <a:cubicBezTo>
                  <a:pt x="643" y="252"/>
                  <a:pt x="643" y="252"/>
                  <a:pt x="643" y="252"/>
                </a:cubicBezTo>
                <a:close/>
                <a:moveTo>
                  <a:pt x="647" y="253"/>
                </a:moveTo>
                <a:cubicBezTo>
                  <a:pt x="647" y="253"/>
                  <a:pt x="647" y="253"/>
                  <a:pt x="647" y="252"/>
                </a:cubicBezTo>
                <a:cubicBezTo>
                  <a:pt x="647" y="252"/>
                  <a:pt x="647" y="253"/>
                  <a:pt x="646" y="253"/>
                </a:cubicBezTo>
                <a:cubicBezTo>
                  <a:pt x="646" y="253"/>
                  <a:pt x="646" y="254"/>
                  <a:pt x="646" y="254"/>
                </a:cubicBezTo>
                <a:cubicBezTo>
                  <a:pt x="647" y="254"/>
                  <a:pt x="647" y="254"/>
                  <a:pt x="647" y="253"/>
                </a:cubicBezTo>
                <a:close/>
                <a:moveTo>
                  <a:pt x="414" y="653"/>
                </a:moveTo>
                <a:cubicBezTo>
                  <a:pt x="414" y="653"/>
                  <a:pt x="414" y="653"/>
                  <a:pt x="414" y="653"/>
                </a:cubicBezTo>
                <a:cubicBezTo>
                  <a:pt x="414" y="653"/>
                  <a:pt x="414" y="653"/>
                  <a:pt x="414" y="653"/>
                </a:cubicBezTo>
                <a:cubicBezTo>
                  <a:pt x="414" y="653"/>
                  <a:pt x="414" y="653"/>
                  <a:pt x="414" y="653"/>
                </a:cubicBezTo>
                <a:cubicBezTo>
                  <a:pt x="414" y="653"/>
                  <a:pt x="414" y="653"/>
                  <a:pt x="414" y="653"/>
                </a:cubicBezTo>
                <a:close/>
                <a:moveTo>
                  <a:pt x="657" y="299"/>
                </a:moveTo>
                <a:cubicBezTo>
                  <a:pt x="657" y="299"/>
                  <a:pt x="657" y="298"/>
                  <a:pt x="657" y="298"/>
                </a:cubicBezTo>
                <a:cubicBezTo>
                  <a:pt x="657" y="298"/>
                  <a:pt x="657" y="299"/>
                  <a:pt x="656" y="299"/>
                </a:cubicBezTo>
                <a:cubicBezTo>
                  <a:pt x="657" y="299"/>
                  <a:pt x="657" y="299"/>
                  <a:pt x="657" y="299"/>
                </a:cubicBezTo>
                <a:cubicBezTo>
                  <a:pt x="657" y="299"/>
                  <a:pt x="657" y="299"/>
                  <a:pt x="657" y="299"/>
                </a:cubicBezTo>
                <a:close/>
                <a:moveTo>
                  <a:pt x="546" y="132"/>
                </a:moveTo>
                <a:cubicBezTo>
                  <a:pt x="546" y="131"/>
                  <a:pt x="546" y="130"/>
                  <a:pt x="545" y="130"/>
                </a:cubicBezTo>
                <a:cubicBezTo>
                  <a:pt x="545" y="131"/>
                  <a:pt x="545" y="132"/>
                  <a:pt x="546" y="132"/>
                </a:cubicBezTo>
                <a:close/>
                <a:moveTo>
                  <a:pt x="545" y="130"/>
                </a:moveTo>
                <a:cubicBezTo>
                  <a:pt x="545" y="130"/>
                  <a:pt x="545" y="130"/>
                  <a:pt x="545" y="129"/>
                </a:cubicBezTo>
                <a:cubicBezTo>
                  <a:pt x="545" y="130"/>
                  <a:pt x="545" y="130"/>
                  <a:pt x="545" y="130"/>
                </a:cubicBezTo>
                <a:cubicBezTo>
                  <a:pt x="545" y="130"/>
                  <a:pt x="545" y="130"/>
                  <a:pt x="545" y="130"/>
                </a:cubicBezTo>
                <a:close/>
                <a:moveTo>
                  <a:pt x="546" y="132"/>
                </a:moveTo>
                <a:cubicBezTo>
                  <a:pt x="546" y="132"/>
                  <a:pt x="546" y="132"/>
                  <a:pt x="546" y="132"/>
                </a:cubicBezTo>
                <a:cubicBezTo>
                  <a:pt x="546" y="132"/>
                  <a:pt x="546" y="132"/>
                  <a:pt x="546" y="132"/>
                </a:cubicBezTo>
                <a:cubicBezTo>
                  <a:pt x="546" y="132"/>
                  <a:pt x="546" y="132"/>
                  <a:pt x="546" y="132"/>
                </a:cubicBezTo>
                <a:close/>
                <a:moveTo>
                  <a:pt x="572" y="190"/>
                </a:moveTo>
                <a:cubicBezTo>
                  <a:pt x="572" y="190"/>
                  <a:pt x="572" y="190"/>
                  <a:pt x="572" y="191"/>
                </a:cubicBezTo>
                <a:cubicBezTo>
                  <a:pt x="572" y="191"/>
                  <a:pt x="572" y="190"/>
                  <a:pt x="572" y="190"/>
                </a:cubicBezTo>
                <a:cubicBezTo>
                  <a:pt x="572" y="190"/>
                  <a:pt x="572" y="190"/>
                  <a:pt x="572" y="190"/>
                </a:cubicBezTo>
                <a:cubicBezTo>
                  <a:pt x="572" y="190"/>
                  <a:pt x="572" y="190"/>
                  <a:pt x="572" y="190"/>
                </a:cubicBezTo>
                <a:close/>
                <a:moveTo>
                  <a:pt x="545" y="129"/>
                </a:moveTo>
                <a:cubicBezTo>
                  <a:pt x="545" y="129"/>
                  <a:pt x="545" y="129"/>
                  <a:pt x="545" y="129"/>
                </a:cubicBezTo>
                <a:cubicBezTo>
                  <a:pt x="545" y="129"/>
                  <a:pt x="545" y="129"/>
                  <a:pt x="545" y="129"/>
                </a:cubicBezTo>
                <a:cubicBezTo>
                  <a:pt x="545" y="130"/>
                  <a:pt x="545" y="129"/>
                  <a:pt x="545" y="129"/>
                </a:cubicBezTo>
                <a:close/>
                <a:moveTo>
                  <a:pt x="546" y="128"/>
                </a:moveTo>
                <a:cubicBezTo>
                  <a:pt x="546" y="127"/>
                  <a:pt x="546" y="127"/>
                  <a:pt x="546" y="127"/>
                </a:cubicBezTo>
                <a:cubicBezTo>
                  <a:pt x="545" y="128"/>
                  <a:pt x="545" y="129"/>
                  <a:pt x="545" y="129"/>
                </a:cubicBezTo>
                <a:cubicBezTo>
                  <a:pt x="546" y="129"/>
                  <a:pt x="547" y="128"/>
                  <a:pt x="546" y="128"/>
                </a:cubicBezTo>
                <a:close/>
                <a:moveTo>
                  <a:pt x="565" y="137"/>
                </a:moveTo>
                <a:cubicBezTo>
                  <a:pt x="565" y="137"/>
                  <a:pt x="566" y="137"/>
                  <a:pt x="566" y="137"/>
                </a:cubicBezTo>
                <a:cubicBezTo>
                  <a:pt x="566" y="137"/>
                  <a:pt x="566" y="136"/>
                  <a:pt x="566" y="136"/>
                </a:cubicBezTo>
                <a:cubicBezTo>
                  <a:pt x="566" y="136"/>
                  <a:pt x="565" y="136"/>
                  <a:pt x="565" y="136"/>
                </a:cubicBezTo>
                <a:cubicBezTo>
                  <a:pt x="565" y="137"/>
                  <a:pt x="565" y="137"/>
                  <a:pt x="565" y="137"/>
                </a:cubicBezTo>
                <a:close/>
                <a:moveTo>
                  <a:pt x="562" y="134"/>
                </a:moveTo>
                <a:cubicBezTo>
                  <a:pt x="562" y="134"/>
                  <a:pt x="562" y="134"/>
                  <a:pt x="562" y="134"/>
                </a:cubicBezTo>
                <a:cubicBezTo>
                  <a:pt x="562" y="134"/>
                  <a:pt x="561" y="134"/>
                  <a:pt x="561" y="134"/>
                </a:cubicBezTo>
                <a:cubicBezTo>
                  <a:pt x="561" y="134"/>
                  <a:pt x="561" y="135"/>
                  <a:pt x="561" y="135"/>
                </a:cubicBezTo>
                <a:cubicBezTo>
                  <a:pt x="561" y="135"/>
                  <a:pt x="561" y="135"/>
                  <a:pt x="562" y="135"/>
                </a:cubicBezTo>
                <a:cubicBezTo>
                  <a:pt x="562" y="135"/>
                  <a:pt x="562" y="134"/>
                  <a:pt x="562" y="134"/>
                </a:cubicBezTo>
                <a:close/>
                <a:moveTo>
                  <a:pt x="526" y="120"/>
                </a:moveTo>
                <a:cubicBezTo>
                  <a:pt x="527" y="120"/>
                  <a:pt x="527" y="120"/>
                  <a:pt x="527" y="120"/>
                </a:cubicBezTo>
                <a:cubicBezTo>
                  <a:pt x="527" y="120"/>
                  <a:pt x="527" y="119"/>
                  <a:pt x="527" y="119"/>
                </a:cubicBezTo>
                <a:cubicBezTo>
                  <a:pt x="527" y="119"/>
                  <a:pt x="527" y="119"/>
                  <a:pt x="526" y="120"/>
                </a:cubicBezTo>
                <a:cubicBezTo>
                  <a:pt x="526" y="120"/>
                  <a:pt x="527" y="120"/>
                  <a:pt x="526" y="120"/>
                </a:cubicBezTo>
                <a:close/>
                <a:moveTo>
                  <a:pt x="487" y="611"/>
                </a:moveTo>
                <a:cubicBezTo>
                  <a:pt x="487" y="611"/>
                  <a:pt x="487" y="611"/>
                  <a:pt x="487" y="611"/>
                </a:cubicBezTo>
                <a:cubicBezTo>
                  <a:pt x="487" y="611"/>
                  <a:pt x="487" y="611"/>
                  <a:pt x="487" y="612"/>
                </a:cubicBezTo>
                <a:cubicBezTo>
                  <a:pt x="487" y="612"/>
                  <a:pt x="488" y="611"/>
                  <a:pt x="488" y="611"/>
                </a:cubicBezTo>
                <a:cubicBezTo>
                  <a:pt x="488" y="611"/>
                  <a:pt x="488" y="611"/>
                  <a:pt x="487" y="611"/>
                </a:cubicBezTo>
                <a:close/>
                <a:moveTo>
                  <a:pt x="666" y="251"/>
                </a:moveTo>
                <a:cubicBezTo>
                  <a:pt x="667" y="251"/>
                  <a:pt x="667" y="250"/>
                  <a:pt x="666" y="250"/>
                </a:cubicBezTo>
                <a:cubicBezTo>
                  <a:pt x="666" y="250"/>
                  <a:pt x="666" y="250"/>
                  <a:pt x="666" y="251"/>
                </a:cubicBezTo>
                <a:cubicBezTo>
                  <a:pt x="666" y="251"/>
                  <a:pt x="666" y="251"/>
                  <a:pt x="666" y="252"/>
                </a:cubicBezTo>
                <a:cubicBezTo>
                  <a:pt x="666" y="252"/>
                  <a:pt x="666" y="252"/>
                  <a:pt x="666" y="251"/>
                </a:cubicBezTo>
                <a:close/>
                <a:moveTo>
                  <a:pt x="546" y="125"/>
                </a:moveTo>
                <a:cubicBezTo>
                  <a:pt x="546" y="124"/>
                  <a:pt x="546" y="124"/>
                  <a:pt x="546" y="124"/>
                </a:cubicBezTo>
                <a:cubicBezTo>
                  <a:pt x="546" y="124"/>
                  <a:pt x="545" y="124"/>
                  <a:pt x="545" y="124"/>
                </a:cubicBezTo>
                <a:cubicBezTo>
                  <a:pt x="545" y="125"/>
                  <a:pt x="545" y="125"/>
                  <a:pt x="546" y="125"/>
                </a:cubicBezTo>
                <a:cubicBezTo>
                  <a:pt x="546" y="125"/>
                  <a:pt x="546" y="125"/>
                  <a:pt x="546" y="125"/>
                </a:cubicBezTo>
                <a:close/>
                <a:moveTo>
                  <a:pt x="399" y="701"/>
                </a:moveTo>
                <a:cubicBezTo>
                  <a:pt x="399" y="701"/>
                  <a:pt x="399" y="701"/>
                  <a:pt x="399" y="701"/>
                </a:cubicBezTo>
                <a:cubicBezTo>
                  <a:pt x="399" y="701"/>
                  <a:pt x="398" y="701"/>
                  <a:pt x="398" y="701"/>
                </a:cubicBezTo>
                <a:cubicBezTo>
                  <a:pt x="398" y="701"/>
                  <a:pt x="399" y="701"/>
                  <a:pt x="399" y="701"/>
                </a:cubicBezTo>
                <a:close/>
                <a:moveTo>
                  <a:pt x="397" y="701"/>
                </a:moveTo>
                <a:cubicBezTo>
                  <a:pt x="397" y="702"/>
                  <a:pt x="397" y="702"/>
                  <a:pt x="397" y="702"/>
                </a:cubicBezTo>
                <a:cubicBezTo>
                  <a:pt x="398" y="702"/>
                  <a:pt x="398" y="701"/>
                  <a:pt x="398" y="701"/>
                </a:cubicBezTo>
                <a:cubicBezTo>
                  <a:pt x="398" y="701"/>
                  <a:pt x="398" y="701"/>
                  <a:pt x="398" y="701"/>
                </a:cubicBezTo>
                <a:cubicBezTo>
                  <a:pt x="397" y="701"/>
                  <a:pt x="397" y="701"/>
                  <a:pt x="397" y="701"/>
                </a:cubicBezTo>
                <a:close/>
                <a:moveTo>
                  <a:pt x="534" y="10"/>
                </a:moveTo>
                <a:cubicBezTo>
                  <a:pt x="534" y="10"/>
                  <a:pt x="534" y="10"/>
                  <a:pt x="534" y="10"/>
                </a:cubicBezTo>
                <a:cubicBezTo>
                  <a:pt x="534" y="10"/>
                  <a:pt x="534" y="11"/>
                  <a:pt x="534" y="11"/>
                </a:cubicBezTo>
                <a:cubicBezTo>
                  <a:pt x="534" y="11"/>
                  <a:pt x="534" y="11"/>
                  <a:pt x="534" y="11"/>
                </a:cubicBezTo>
                <a:cubicBezTo>
                  <a:pt x="534" y="11"/>
                  <a:pt x="534" y="10"/>
                  <a:pt x="534" y="10"/>
                </a:cubicBezTo>
                <a:close/>
                <a:moveTo>
                  <a:pt x="388" y="682"/>
                </a:moveTo>
                <a:cubicBezTo>
                  <a:pt x="388" y="683"/>
                  <a:pt x="388" y="683"/>
                  <a:pt x="388" y="683"/>
                </a:cubicBezTo>
                <a:cubicBezTo>
                  <a:pt x="388" y="682"/>
                  <a:pt x="388" y="682"/>
                  <a:pt x="388" y="682"/>
                </a:cubicBezTo>
                <a:close/>
                <a:moveTo>
                  <a:pt x="400" y="665"/>
                </a:moveTo>
                <a:cubicBezTo>
                  <a:pt x="400" y="665"/>
                  <a:pt x="400" y="665"/>
                  <a:pt x="400" y="665"/>
                </a:cubicBezTo>
                <a:cubicBezTo>
                  <a:pt x="400" y="665"/>
                  <a:pt x="400" y="665"/>
                  <a:pt x="400" y="665"/>
                </a:cubicBezTo>
                <a:cubicBezTo>
                  <a:pt x="400" y="665"/>
                  <a:pt x="400" y="665"/>
                  <a:pt x="400" y="665"/>
                </a:cubicBezTo>
                <a:close/>
                <a:moveTo>
                  <a:pt x="401" y="664"/>
                </a:moveTo>
                <a:cubicBezTo>
                  <a:pt x="401" y="665"/>
                  <a:pt x="401" y="665"/>
                  <a:pt x="400" y="665"/>
                </a:cubicBezTo>
                <a:cubicBezTo>
                  <a:pt x="400" y="665"/>
                  <a:pt x="400" y="665"/>
                  <a:pt x="400" y="665"/>
                </a:cubicBezTo>
                <a:cubicBezTo>
                  <a:pt x="400" y="665"/>
                  <a:pt x="401" y="665"/>
                  <a:pt x="401" y="665"/>
                </a:cubicBezTo>
                <a:cubicBezTo>
                  <a:pt x="401" y="665"/>
                  <a:pt x="401" y="665"/>
                  <a:pt x="401" y="664"/>
                </a:cubicBezTo>
                <a:close/>
                <a:moveTo>
                  <a:pt x="516" y="55"/>
                </a:moveTo>
                <a:cubicBezTo>
                  <a:pt x="516" y="55"/>
                  <a:pt x="516" y="55"/>
                  <a:pt x="516" y="55"/>
                </a:cubicBezTo>
                <a:cubicBezTo>
                  <a:pt x="516" y="55"/>
                  <a:pt x="516" y="55"/>
                  <a:pt x="516" y="55"/>
                </a:cubicBezTo>
                <a:cubicBezTo>
                  <a:pt x="516" y="55"/>
                  <a:pt x="516" y="55"/>
                  <a:pt x="516" y="55"/>
                </a:cubicBezTo>
                <a:cubicBezTo>
                  <a:pt x="516" y="55"/>
                  <a:pt x="516" y="55"/>
                  <a:pt x="516" y="55"/>
                </a:cubicBezTo>
                <a:close/>
                <a:moveTo>
                  <a:pt x="635" y="306"/>
                </a:moveTo>
                <a:cubicBezTo>
                  <a:pt x="635" y="307"/>
                  <a:pt x="635" y="307"/>
                  <a:pt x="635" y="308"/>
                </a:cubicBezTo>
                <a:cubicBezTo>
                  <a:pt x="635" y="308"/>
                  <a:pt x="635" y="308"/>
                  <a:pt x="635" y="308"/>
                </a:cubicBezTo>
                <a:cubicBezTo>
                  <a:pt x="635" y="307"/>
                  <a:pt x="635" y="307"/>
                  <a:pt x="635" y="306"/>
                </a:cubicBezTo>
                <a:cubicBezTo>
                  <a:pt x="635" y="306"/>
                  <a:pt x="635" y="306"/>
                  <a:pt x="635" y="306"/>
                </a:cubicBezTo>
                <a:close/>
                <a:moveTo>
                  <a:pt x="636" y="275"/>
                </a:moveTo>
                <a:cubicBezTo>
                  <a:pt x="636" y="275"/>
                  <a:pt x="636" y="275"/>
                  <a:pt x="636" y="275"/>
                </a:cubicBezTo>
                <a:cubicBezTo>
                  <a:pt x="636" y="275"/>
                  <a:pt x="636" y="275"/>
                  <a:pt x="636" y="275"/>
                </a:cubicBezTo>
                <a:cubicBezTo>
                  <a:pt x="636" y="275"/>
                  <a:pt x="636" y="275"/>
                  <a:pt x="636" y="275"/>
                </a:cubicBezTo>
                <a:close/>
                <a:moveTo>
                  <a:pt x="652" y="281"/>
                </a:moveTo>
                <a:cubicBezTo>
                  <a:pt x="652" y="281"/>
                  <a:pt x="652" y="281"/>
                  <a:pt x="651" y="281"/>
                </a:cubicBezTo>
                <a:cubicBezTo>
                  <a:pt x="651" y="281"/>
                  <a:pt x="652" y="281"/>
                  <a:pt x="652" y="281"/>
                </a:cubicBezTo>
                <a:cubicBezTo>
                  <a:pt x="652" y="281"/>
                  <a:pt x="652" y="281"/>
                  <a:pt x="652" y="281"/>
                </a:cubicBezTo>
                <a:cubicBezTo>
                  <a:pt x="652" y="281"/>
                  <a:pt x="652" y="281"/>
                  <a:pt x="652" y="281"/>
                </a:cubicBezTo>
                <a:close/>
                <a:moveTo>
                  <a:pt x="638" y="270"/>
                </a:moveTo>
                <a:cubicBezTo>
                  <a:pt x="638" y="270"/>
                  <a:pt x="638" y="270"/>
                  <a:pt x="638" y="270"/>
                </a:cubicBezTo>
                <a:cubicBezTo>
                  <a:pt x="638" y="270"/>
                  <a:pt x="638" y="270"/>
                  <a:pt x="638" y="270"/>
                </a:cubicBezTo>
                <a:cubicBezTo>
                  <a:pt x="638" y="269"/>
                  <a:pt x="638" y="269"/>
                  <a:pt x="639" y="269"/>
                </a:cubicBezTo>
                <a:cubicBezTo>
                  <a:pt x="639" y="269"/>
                  <a:pt x="639" y="269"/>
                  <a:pt x="639" y="269"/>
                </a:cubicBezTo>
                <a:cubicBezTo>
                  <a:pt x="638" y="269"/>
                  <a:pt x="638" y="269"/>
                  <a:pt x="638" y="270"/>
                </a:cubicBezTo>
                <a:close/>
                <a:moveTo>
                  <a:pt x="572" y="219"/>
                </a:moveTo>
                <a:cubicBezTo>
                  <a:pt x="572" y="219"/>
                  <a:pt x="572" y="219"/>
                  <a:pt x="572" y="218"/>
                </a:cubicBezTo>
                <a:cubicBezTo>
                  <a:pt x="572" y="218"/>
                  <a:pt x="572" y="218"/>
                  <a:pt x="572" y="218"/>
                </a:cubicBezTo>
                <a:cubicBezTo>
                  <a:pt x="572" y="219"/>
                  <a:pt x="572" y="219"/>
                  <a:pt x="571" y="219"/>
                </a:cubicBezTo>
                <a:cubicBezTo>
                  <a:pt x="572" y="219"/>
                  <a:pt x="572" y="219"/>
                  <a:pt x="572" y="219"/>
                </a:cubicBezTo>
                <a:close/>
                <a:moveTo>
                  <a:pt x="541" y="91"/>
                </a:moveTo>
                <a:cubicBezTo>
                  <a:pt x="541" y="92"/>
                  <a:pt x="541" y="92"/>
                  <a:pt x="540" y="92"/>
                </a:cubicBezTo>
                <a:cubicBezTo>
                  <a:pt x="541" y="92"/>
                  <a:pt x="541" y="92"/>
                  <a:pt x="541" y="91"/>
                </a:cubicBezTo>
                <a:cubicBezTo>
                  <a:pt x="541" y="91"/>
                  <a:pt x="541" y="91"/>
                  <a:pt x="541" y="91"/>
                </a:cubicBezTo>
                <a:cubicBezTo>
                  <a:pt x="541" y="90"/>
                  <a:pt x="541" y="90"/>
                  <a:pt x="541" y="90"/>
                </a:cubicBezTo>
                <a:cubicBezTo>
                  <a:pt x="541" y="90"/>
                  <a:pt x="541" y="91"/>
                  <a:pt x="541" y="91"/>
                </a:cubicBezTo>
                <a:cubicBezTo>
                  <a:pt x="541" y="91"/>
                  <a:pt x="541" y="91"/>
                  <a:pt x="541" y="91"/>
                </a:cubicBezTo>
                <a:close/>
                <a:moveTo>
                  <a:pt x="648" y="248"/>
                </a:moveTo>
                <a:cubicBezTo>
                  <a:pt x="648" y="249"/>
                  <a:pt x="648" y="249"/>
                  <a:pt x="648" y="249"/>
                </a:cubicBezTo>
                <a:cubicBezTo>
                  <a:pt x="648" y="249"/>
                  <a:pt x="648" y="249"/>
                  <a:pt x="648" y="249"/>
                </a:cubicBezTo>
                <a:lnTo>
                  <a:pt x="648" y="248"/>
                </a:lnTo>
                <a:close/>
                <a:moveTo>
                  <a:pt x="569" y="177"/>
                </a:moveTo>
                <a:cubicBezTo>
                  <a:pt x="569" y="176"/>
                  <a:pt x="569" y="176"/>
                  <a:pt x="569" y="176"/>
                </a:cubicBezTo>
                <a:cubicBezTo>
                  <a:pt x="569" y="176"/>
                  <a:pt x="569" y="176"/>
                  <a:pt x="569" y="176"/>
                </a:cubicBezTo>
                <a:cubicBezTo>
                  <a:pt x="569" y="176"/>
                  <a:pt x="569" y="176"/>
                  <a:pt x="569" y="176"/>
                </a:cubicBezTo>
                <a:cubicBezTo>
                  <a:pt x="569" y="176"/>
                  <a:pt x="569" y="177"/>
                  <a:pt x="569" y="177"/>
                </a:cubicBezTo>
                <a:close/>
                <a:moveTo>
                  <a:pt x="578" y="162"/>
                </a:moveTo>
                <a:cubicBezTo>
                  <a:pt x="578" y="162"/>
                  <a:pt x="578" y="162"/>
                  <a:pt x="578" y="162"/>
                </a:cubicBezTo>
                <a:cubicBezTo>
                  <a:pt x="578" y="162"/>
                  <a:pt x="578" y="162"/>
                  <a:pt x="578" y="162"/>
                </a:cubicBezTo>
                <a:close/>
                <a:moveTo>
                  <a:pt x="578" y="212"/>
                </a:moveTo>
                <a:cubicBezTo>
                  <a:pt x="578" y="212"/>
                  <a:pt x="578" y="212"/>
                  <a:pt x="578" y="213"/>
                </a:cubicBezTo>
                <a:cubicBezTo>
                  <a:pt x="578" y="213"/>
                  <a:pt x="578" y="213"/>
                  <a:pt x="578" y="213"/>
                </a:cubicBezTo>
                <a:cubicBezTo>
                  <a:pt x="578" y="213"/>
                  <a:pt x="578" y="213"/>
                  <a:pt x="578" y="212"/>
                </a:cubicBezTo>
                <a:close/>
                <a:moveTo>
                  <a:pt x="499" y="86"/>
                </a:moveTo>
                <a:cubicBezTo>
                  <a:pt x="499" y="86"/>
                  <a:pt x="499" y="86"/>
                  <a:pt x="499" y="86"/>
                </a:cubicBezTo>
                <a:cubicBezTo>
                  <a:pt x="499" y="86"/>
                  <a:pt x="499" y="86"/>
                  <a:pt x="499" y="86"/>
                </a:cubicBezTo>
                <a:close/>
                <a:moveTo>
                  <a:pt x="501" y="82"/>
                </a:moveTo>
                <a:cubicBezTo>
                  <a:pt x="501" y="82"/>
                  <a:pt x="501" y="82"/>
                  <a:pt x="501" y="82"/>
                </a:cubicBezTo>
                <a:cubicBezTo>
                  <a:pt x="501" y="82"/>
                  <a:pt x="501" y="82"/>
                  <a:pt x="501" y="82"/>
                </a:cubicBezTo>
                <a:close/>
                <a:moveTo>
                  <a:pt x="542" y="94"/>
                </a:moveTo>
                <a:cubicBezTo>
                  <a:pt x="542" y="95"/>
                  <a:pt x="542" y="95"/>
                  <a:pt x="542" y="95"/>
                </a:cubicBezTo>
                <a:cubicBezTo>
                  <a:pt x="542" y="95"/>
                  <a:pt x="542" y="95"/>
                  <a:pt x="542" y="95"/>
                </a:cubicBezTo>
                <a:lnTo>
                  <a:pt x="542" y="94"/>
                </a:lnTo>
                <a:close/>
                <a:moveTo>
                  <a:pt x="655" y="262"/>
                </a:moveTo>
                <a:cubicBezTo>
                  <a:pt x="655" y="262"/>
                  <a:pt x="655" y="261"/>
                  <a:pt x="655" y="261"/>
                </a:cubicBezTo>
                <a:cubicBezTo>
                  <a:pt x="655" y="261"/>
                  <a:pt x="655" y="261"/>
                  <a:pt x="655" y="262"/>
                </a:cubicBezTo>
                <a:cubicBezTo>
                  <a:pt x="655" y="262"/>
                  <a:pt x="655" y="262"/>
                  <a:pt x="655" y="262"/>
                </a:cubicBezTo>
                <a:cubicBezTo>
                  <a:pt x="655" y="262"/>
                  <a:pt x="655" y="262"/>
                  <a:pt x="655" y="262"/>
                </a:cubicBezTo>
                <a:close/>
                <a:moveTo>
                  <a:pt x="558" y="99"/>
                </a:moveTo>
                <a:cubicBezTo>
                  <a:pt x="558" y="99"/>
                  <a:pt x="558" y="99"/>
                  <a:pt x="558" y="99"/>
                </a:cubicBezTo>
                <a:cubicBezTo>
                  <a:pt x="558" y="99"/>
                  <a:pt x="558" y="99"/>
                  <a:pt x="558" y="99"/>
                </a:cubicBezTo>
                <a:cubicBezTo>
                  <a:pt x="557" y="99"/>
                  <a:pt x="557" y="99"/>
                  <a:pt x="557" y="99"/>
                </a:cubicBezTo>
                <a:cubicBezTo>
                  <a:pt x="557" y="99"/>
                  <a:pt x="558" y="99"/>
                  <a:pt x="558" y="99"/>
                </a:cubicBezTo>
                <a:close/>
                <a:moveTo>
                  <a:pt x="400" y="665"/>
                </a:moveTo>
                <a:cubicBezTo>
                  <a:pt x="400" y="665"/>
                  <a:pt x="400" y="665"/>
                  <a:pt x="400" y="665"/>
                </a:cubicBezTo>
                <a:cubicBezTo>
                  <a:pt x="400" y="666"/>
                  <a:pt x="399" y="667"/>
                  <a:pt x="399" y="668"/>
                </a:cubicBezTo>
                <a:cubicBezTo>
                  <a:pt x="399" y="667"/>
                  <a:pt x="400" y="666"/>
                  <a:pt x="400" y="665"/>
                </a:cubicBezTo>
                <a:close/>
                <a:moveTo>
                  <a:pt x="399" y="668"/>
                </a:moveTo>
                <a:cubicBezTo>
                  <a:pt x="399" y="668"/>
                  <a:pt x="399" y="668"/>
                  <a:pt x="399" y="668"/>
                </a:cubicBezTo>
                <a:cubicBezTo>
                  <a:pt x="399" y="668"/>
                  <a:pt x="399" y="668"/>
                  <a:pt x="399" y="668"/>
                </a:cubicBezTo>
                <a:close/>
                <a:moveTo>
                  <a:pt x="541" y="132"/>
                </a:moveTo>
                <a:cubicBezTo>
                  <a:pt x="541" y="132"/>
                  <a:pt x="541" y="132"/>
                  <a:pt x="541" y="132"/>
                </a:cubicBezTo>
                <a:cubicBezTo>
                  <a:pt x="542" y="132"/>
                  <a:pt x="542" y="132"/>
                  <a:pt x="542" y="132"/>
                </a:cubicBezTo>
                <a:lnTo>
                  <a:pt x="541" y="132"/>
                </a:lnTo>
                <a:close/>
                <a:moveTo>
                  <a:pt x="548" y="88"/>
                </a:moveTo>
                <a:cubicBezTo>
                  <a:pt x="547" y="88"/>
                  <a:pt x="547" y="88"/>
                  <a:pt x="547" y="88"/>
                </a:cubicBezTo>
                <a:cubicBezTo>
                  <a:pt x="548" y="88"/>
                  <a:pt x="548" y="88"/>
                  <a:pt x="548" y="88"/>
                </a:cubicBezTo>
                <a:close/>
                <a:moveTo>
                  <a:pt x="641" y="256"/>
                </a:moveTo>
                <a:cubicBezTo>
                  <a:pt x="641" y="256"/>
                  <a:pt x="641" y="256"/>
                  <a:pt x="641" y="256"/>
                </a:cubicBezTo>
                <a:cubicBezTo>
                  <a:pt x="641" y="256"/>
                  <a:pt x="641" y="256"/>
                  <a:pt x="641" y="256"/>
                </a:cubicBezTo>
                <a:cubicBezTo>
                  <a:pt x="641" y="256"/>
                  <a:pt x="641" y="256"/>
                  <a:pt x="641" y="256"/>
                </a:cubicBezTo>
                <a:cubicBezTo>
                  <a:pt x="641" y="256"/>
                  <a:pt x="641" y="256"/>
                  <a:pt x="641" y="256"/>
                </a:cubicBezTo>
                <a:close/>
                <a:moveTo>
                  <a:pt x="573" y="169"/>
                </a:moveTo>
                <a:cubicBezTo>
                  <a:pt x="573" y="169"/>
                  <a:pt x="573" y="168"/>
                  <a:pt x="573" y="168"/>
                </a:cubicBezTo>
                <a:cubicBezTo>
                  <a:pt x="573" y="168"/>
                  <a:pt x="573" y="168"/>
                  <a:pt x="573" y="168"/>
                </a:cubicBezTo>
                <a:cubicBezTo>
                  <a:pt x="573" y="168"/>
                  <a:pt x="573" y="168"/>
                  <a:pt x="573" y="168"/>
                </a:cubicBezTo>
                <a:cubicBezTo>
                  <a:pt x="573" y="168"/>
                  <a:pt x="573" y="169"/>
                  <a:pt x="573" y="169"/>
                </a:cubicBezTo>
                <a:close/>
                <a:moveTo>
                  <a:pt x="656" y="297"/>
                </a:moveTo>
                <a:cubicBezTo>
                  <a:pt x="656" y="297"/>
                  <a:pt x="656" y="297"/>
                  <a:pt x="656" y="297"/>
                </a:cubicBezTo>
                <a:cubicBezTo>
                  <a:pt x="656" y="297"/>
                  <a:pt x="656" y="297"/>
                  <a:pt x="656" y="297"/>
                </a:cubicBezTo>
                <a:close/>
                <a:moveTo>
                  <a:pt x="493" y="144"/>
                </a:moveTo>
                <a:cubicBezTo>
                  <a:pt x="493" y="144"/>
                  <a:pt x="493" y="144"/>
                  <a:pt x="493" y="144"/>
                </a:cubicBezTo>
                <a:cubicBezTo>
                  <a:pt x="493" y="145"/>
                  <a:pt x="493" y="145"/>
                  <a:pt x="493" y="145"/>
                </a:cubicBezTo>
                <a:cubicBezTo>
                  <a:pt x="493" y="145"/>
                  <a:pt x="493" y="145"/>
                  <a:pt x="493" y="145"/>
                </a:cubicBezTo>
                <a:cubicBezTo>
                  <a:pt x="493" y="145"/>
                  <a:pt x="493" y="145"/>
                  <a:pt x="493" y="144"/>
                </a:cubicBezTo>
                <a:close/>
                <a:moveTo>
                  <a:pt x="293" y="869"/>
                </a:moveTo>
                <a:cubicBezTo>
                  <a:pt x="293" y="869"/>
                  <a:pt x="293" y="869"/>
                  <a:pt x="293" y="869"/>
                </a:cubicBezTo>
                <a:cubicBezTo>
                  <a:pt x="293" y="869"/>
                  <a:pt x="293" y="870"/>
                  <a:pt x="293" y="870"/>
                </a:cubicBezTo>
                <a:lnTo>
                  <a:pt x="293" y="869"/>
                </a:lnTo>
                <a:close/>
                <a:moveTo>
                  <a:pt x="140" y="795"/>
                </a:moveTo>
                <a:cubicBezTo>
                  <a:pt x="144" y="794"/>
                  <a:pt x="148" y="793"/>
                  <a:pt x="153" y="792"/>
                </a:cubicBezTo>
                <a:cubicBezTo>
                  <a:pt x="153" y="792"/>
                  <a:pt x="154" y="792"/>
                  <a:pt x="154" y="792"/>
                </a:cubicBezTo>
                <a:cubicBezTo>
                  <a:pt x="156" y="789"/>
                  <a:pt x="159" y="790"/>
                  <a:pt x="161" y="789"/>
                </a:cubicBezTo>
                <a:cubicBezTo>
                  <a:pt x="163" y="789"/>
                  <a:pt x="164" y="789"/>
                  <a:pt x="166" y="788"/>
                </a:cubicBezTo>
                <a:cubicBezTo>
                  <a:pt x="168" y="788"/>
                  <a:pt x="171" y="788"/>
                  <a:pt x="173" y="788"/>
                </a:cubicBezTo>
                <a:cubicBezTo>
                  <a:pt x="175" y="788"/>
                  <a:pt x="177" y="788"/>
                  <a:pt x="179" y="787"/>
                </a:cubicBezTo>
                <a:cubicBezTo>
                  <a:pt x="183" y="787"/>
                  <a:pt x="187" y="787"/>
                  <a:pt x="191" y="788"/>
                </a:cubicBezTo>
                <a:cubicBezTo>
                  <a:pt x="194" y="789"/>
                  <a:pt x="198" y="789"/>
                  <a:pt x="201" y="789"/>
                </a:cubicBezTo>
                <a:cubicBezTo>
                  <a:pt x="201" y="789"/>
                  <a:pt x="201" y="789"/>
                  <a:pt x="202" y="789"/>
                </a:cubicBezTo>
                <a:cubicBezTo>
                  <a:pt x="207" y="788"/>
                  <a:pt x="211" y="790"/>
                  <a:pt x="216" y="791"/>
                </a:cubicBezTo>
                <a:cubicBezTo>
                  <a:pt x="221" y="792"/>
                  <a:pt x="225" y="793"/>
                  <a:pt x="230" y="794"/>
                </a:cubicBezTo>
                <a:cubicBezTo>
                  <a:pt x="231" y="795"/>
                  <a:pt x="233" y="795"/>
                  <a:pt x="234" y="796"/>
                </a:cubicBezTo>
                <a:cubicBezTo>
                  <a:pt x="235" y="796"/>
                  <a:pt x="236" y="797"/>
                  <a:pt x="237" y="797"/>
                </a:cubicBezTo>
                <a:cubicBezTo>
                  <a:pt x="239" y="797"/>
                  <a:pt x="238" y="800"/>
                  <a:pt x="240" y="799"/>
                </a:cubicBezTo>
                <a:cubicBezTo>
                  <a:pt x="242" y="799"/>
                  <a:pt x="244" y="799"/>
                  <a:pt x="245" y="800"/>
                </a:cubicBezTo>
                <a:cubicBezTo>
                  <a:pt x="250" y="800"/>
                  <a:pt x="253" y="802"/>
                  <a:pt x="257" y="804"/>
                </a:cubicBezTo>
                <a:cubicBezTo>
                  <a:pt x="259" y="805"/>
                  <a:pt x="261" y="806"/>
                  <a:pt x="264" y="805"/>
                </a:cubicBezTo>
                <a:cubicBezTo>
                  <a:pt x="265" y="805"/>
                  <a:pt x="266" y="805"/>
                  <a:pt x="267" y="805"/>
                </a:cubicBezTo>
                <a:cubicBezTo>
                  <a:pt x="275" y="807"/>
                  <a:pt x="284" y="809"/>
                  <a:pt x="293" y="811"/>
                </a:cubicBezTo>
                <a:cubicBezTo>
                  <a:pt x="296" y="810"/>
                  <a:pt x="299" y="811"/>
                  <a:pt x="303" y="812"/>
                </a:cubicBezTo>
                <a:cubicBezTo>
                  <a:pt x="304" y="812"/>
                  <a:pt x="305" y="812"/>
                  <a:pt x="307" y="812"/>
                </a:cubicBezTo>
                <a:cubicBezTo>
                  <a:pt x="310" y="813"/>
                  <a:pt x="313" y="814"/>
                  <a:pt x="317" y="814"/>
                </a:cubicBezTo>
                <a:cubicBezTo>
                  <a:pt x="320" y="814"/>
                  <a:pt x="323" y="815"/>
                  <a:pt x="327" y="814"/>
                </a:cubicBezTo>
                <a:cubicBezTo>
                  <a:pt x="327" y="814"/>
                  <a:pt x="328" y="815"/>
                  <a:pt x="329" y="815"/>
                </a:cubicBezTo>
                <a:cubicBezTo>
                  <a:pt x="326" y="817"/>
                  <a:pt x="329" y="818"/>
                  <a:pt x="328" y="820"/>
                </a:cubicBezTo>
                <a:cubicBezTo>
                  <a:pt x="331" y="820"/>
                  <a:pt x="334" y="820"/>
                  <a:pt x="337" y="821"/>
                </a:cubicBezTo>
                <a:cubicBezTo>
                  <a:pt x="340" y="821"/>
                  <a:pt x="343" y="819"/>
                  <a:pt x="346" y="821"/>
                </a:cubicBezTo>
                <a:cubicBezTo>
                  <a:pt x="345" y="822"/>
                  <a:pt x="345" y="822"/>
                  <a:pt x="344" y="823"/>
                </a:cubicBezTo>
                <a:cubicBezTo>
                  <a:pt x="346" y="825"/>
                  <a:pt x="350" y="825"/>
                  <a:pt x="353" y="825"/>
                </a:cubicBezTo>
                <a:cubicBezTo>
                  <a:pt x="356" y="825"/>
                  <a:pt x="359" y="825"/>
                  <a:pt x="361" y="826"/>
                </a:cubicBezTo>
                <a:cubicBezTo>
                  <a:pt x="355" y="826"/>
                  <a:pt x="348" y="827"/>
                  <a:pt x="341" y="827"/>
                </a:cubicBezTo>
                <a:cubicBezTo>
                  <a:pt x="338" y="827"/>
                  <a:pt x="336" y="827"/>
                  <a:pt x="333" y="827"/>
                </a:cubicBezTo>
                <a:cubicBezTo>
                  <a:pt x="329" y="827"/>
                  <a:pt x="324" y="827"/>
                  <a:pt x="320" y="827"/>
                </a:cubicBezTo>
                <a:cubicBezTo>
                  <a:pt x="310" y="827"/>
                  <a:pt x="301" y="827"/>
                  <a:pt x="292" y="826"/>
                </a:cubicBezTo>
                <a:cubicBezTo>
                  <a:pt x="291" y="826"/>
                  <a:pt x="290" y="826"/>
                  <a:pt x="288" y="826"/>
                </a:cubicBezTo>
                <a:cubicBezTo>
                  <a:pt x="288" y="827"/>
                  <a:pt x="289" y="828"/>
                  <a:pt x="289" y="828"/>
                </a:cubicBezTo>
                <a:cubicBezTo>
                  <a:pt x="292" y="828"/>
                  <a:pt x="296" y="828"/>
                  <a:pt x="299" y="829"/>
                </a:cubicBezTo>
                <a:cubicBezTo>
                  <a:pt x="302" y="830"/>
                  <a:pt x="304" y="831"/>
                  <a:pt x="306" y="831"/>
                </a:cubicBezTo>
                <a:cubicBezTo>
                  <a:pt x="309" y="831"/>
                  <a:pt x="311" y="830"/>
                  <a:pt x="314" y="831"/>
                </a:cubicBezTo>
                <a:cubicBezTo>
                  <a:pt x="315" y="832"/>
                  <a:pt x="316" y="832"/>
                  <a:pt x="317" y="832"/>
                </a:cubicBezTo>
                <a:cubicBezTo>
                  <a:pt x="319" y="834"/>
                  <a:pt x="322" y="834"/>
                  <a:pt x="325" y="834"/>
                </a:cubicBezTo>
                <a:cubicBezTo>
                  <a:pt x="328" y="834"/>
                  <a:pt x="331" y="834"/>
                  <a:pt x="334" y="834"/>
                </a:cubicBezTo>
                <a:cubicBezTo>
                  <a:pt x="337" y="834"/>
                  <a:pt x="340" y="834"/>
                  <a:pt x="343" y="834"/>
                </a:cubicBezTo>
                <a:cubicBezTo>
                  <a:pt x="343" y="834"/>
                  <a:pt x="343" y="834"/>
                  <a:pt x="343" y="834"/>
                </a:cubicBezTo>
                <a:cubicBezTo>
                  <a:pt x="343" y="835"/>
                  <a:pt x="343" y="835"/>
                  <a:pt x="343" y="835"/>
                </a:cubicBezTo>
                <a:cubicBezTo>
                  <a:pt x="339" y="835"/>
                  <a:pt x="335" y="836"/>
                  <a:pt x="331" y="836"/>
                </a:cubicBezTo>
                <a:cubicBezTo>
                  <a:pt x="330" y="837"/>
                  <a:pt x="329" y="838"/>
                  <a:pt x="329" y="839"/>
                </a:cubicBezTo>
                <a:cubicBezTo>
                  <a:pt x="328" y="839"/>
                  <a:pt x="328" y="839"/>
                  <a:pt x="328" y="839"/>
                </a:cubicBezTo>
                <a:cubicBezTo>
                  <a:pt x="323" y="840"/>
                  <a:pt x="319" y="840"/>
                  <a:pt x="314" y="840"/>
                </a:cubicBezTo>
                <a:cubicBezTo>
                  <a:pt x="311" y="840"/>
                  <a:pt x="308" y="840"/>
                  <a:pt x="304" y="840"/>
                </a:cubicBezTo>
                <a:cubicBezTo>
                  <a:pt x="308" y="842"/>
                  <a:pt x="308" y="842"/>
                  <a:pt x="311" y="842"/>
                </a:cubicBezTo>
                <a:cubicBezTo>
                  <a:pt x="321" y="844"/>
                  <a:pt x="331" y="843"/>
                  <a:pt x="342" y="843"/>
                </a:cubicBezTo>
                <a:cubicBezTo>
                  <a:pt x="342" y="843"/>
                  <a:pt x="343" y="843"/>
                  <a:pt x="344" y="844"/>
                </a:cubicBezTo>
                <a:cubicBezTo>
                  <a:pt x="341" y="844"/>
                  <a:pt x="339" y="844"/>
                  <a:pt x="336" y="845"/>
                </a:cubicBezTo>
                <a:cubicBezTo>
                  <a:pt x="330" y="845"/>
                  <a:pt x="325" y="845"/>
                  <a:pt x="319" y="845"/>
                </a:cubicBezTo>
                <a:cubicBezTo>
                  <a:pt x="315" y="845"/>
                  <a:pt x="312" y="845"/>
                  <a:pt x="309" y="846"/>
                </a:cubicBezTo>
                <a:cubicBezTo>
                  <a:pt x="308" y="848"/>
                  <a:pt x="308" y="849"/>
                  <a:pt x="310" y="849"/>
                </a:cubicBezTo>
                <a:cubicBezTo>
                  <a:pt x="314" y="850"/>
                  <a:pt x="318" y="851"/>
                  <a:pt x="323" y="851"/>
                </a:cubicBezTo>
                <a:cubicBezTo>
                  <a:pt x="328" y="851"/>
                  <a:pt x="334" y="851"/>
                  <a:pt x="339" y="851"/>
                </a:cubicBezTo>
                <a:cubicBezTo>
                  <a:pt x="343" y="851"/>
                  <a:pt x="347" y="850"/>
                  <a:pt x="351" y="850"/>
                </a:cubicBezTo>
                <a:cubicBezTo>
                  <a:pt x="351" y="851"/>
                  <a:pt x="350" y="851"/>
                  <a:pt x="349" y="852"/>
                </a:cubicBezTo>
                <a:cubicBezTo>
                  <a:pt x="347" y="853"/>
                  <a:pt x="345" y="853"/>
                  <a:pt x="343" y="853"/>
                </a:cubicBezTo>
                <a:cubicBezTo>
                  <a:pt x="338" y="853"/>
                  <a:pt x="333" y="854"/>
                  <a:pt x="329" y="854"/>
                </a:cubicBezTo>
                <a:cubicBezTo>
                  <a:pt x="328" y="854"/>
                  <a:pt x="327" y="854"/>
                  <a:pt x="326" y="854"/>
                </a:cubicBezTo>
                <a:cubicBezTo>
                  <a:pt x="323" y="853"/>
                  <a:pt x="321" y="853"/>
                  <a:pt x="318" y="854"/>
                </a:cubicBezTo>
                <a:cubicBezTo>
                  <a:pt x="320" y="857"/>
                  <a:pt x="322" y="857"/>
                  <a:pt x="325" y="857"/>
                </a:cubicBezTo>
                <a:cubicBezTo>
                  <a:pt x="327" y="857"/>
                  <a:pt x="330" y="857"/>
                  <a:pt x="333" y="857"/>
                </a:cubicBezTo>
                <a:cubicBezTo>
                  <a:pt x="333" y="858"/>
                  <a:pt x="333" y="859"/>
                  <a:pt x="332" y="859"/>
                </a:cubicBezTo>
                <a:cubicBezTo>
                  <a:pt x="334" y="860"/>
                  <a:pt x="336" y="860"/>
                  <a:pt x="338" y="860"/>
                </a:cubicBezTo>
                <a:cubicBezTo>
                  <a:pt x="335" y="862"/>
                  <a:pt x="332" y="862"/>
                  <a:pt x="329" y="862"/>
                </a:cubicBezTo>
                <a:cubicBezTo>
                  <a:pt x="326" y="862"/>
                  <a:pt x="323" y="862"/>
                  <a:pt x="320" y="863"/>
                </a:cubicBezTo>
                <a:cubicBezTo>
                  <a:pt x="319" y="863"/>
                  <a:pt x="317" y="862"/>
                  <a:pt x="316" y="862"/>
                </a:cubicBezTo>
                <a:cubicBezTo>
                  <a:pt x="316" y="862"/>
                  <a:pt x="315" y="862"/>
                  <a:pt x="314" y="863"/>
                </a:cubicBezTo>
                <a:cubicBezTo>
                  <a:pt x="312" y="865"/>
                  <a:pt x="310" y="864"/>
                  <a:pt x="308" y="864"/>
                </a:cubicBezTo>
                <a:cubicBezTo>
                  <a:pt x="304" y="864"/>
                  <a:pt x="300" y="863"/>
                  <a:pt x="296" y="863"/>
                </a:cubicBezTo>
                <a:cubicBezTo>
                  <a:pt x="294" y="863"/>
                  <a:pt x="291" y="863"/>
                  <a:pt x="288" y="864"/>
                </a:cubicBezTo>
                <a:cubicBezTo>
                  <a:pt x="287" y="865"/>
                  <a:pt x="288" y="865"/>
                  <a:pt x="289" y="866"/>
                </a:cubicBezTo>
                <a:cubicBezTo>
                  <a:pt x="291" y="866"/>
                  <a:pt x="292" y="868"/>
                  <a:pt x="293" y="869"/>
                </a:cubicBezTo>
                <a:cubicBezTo>
                  <a:pt x="288" y="869"/>
                  <a:pt x="283" y="869"/>
                  <a:pt x="278" y="868"/>
                </a:cubicBezTo>
                <a:cubicBezTo>
                  <a:pt x="274" y="868"/>
                  <a:pt x="269" y="867"/>
                  <a:pt x="265" y="866"/>
                </a:cubicBezTo>
                <a:cubicBezTo>
                  <a:pt x="262" y="865"/>
                  <a:pt x="240" y="861"/>
                  <a:pt x="222" y="850"/>
                </a:cubicBezTo>
                <a:cubicBezTo>
                  <a:pt x="209" y="843"/>
                  <a:pt x="197" y="832"/>
                  <a:pt x="185" y="824"/>
                </a:cubicBezTo>
                <a:cubicBezTo>
                  <a:pt x="185" y="824"/>
                  <a:pt x="186" y="824"/>
                  <a:pt x="186" y="824"/>
                </a:cubicBezTo>
                <a:cubicBezTo>
                  <a:pt x="187" y="823"/>
                  <a:pt x="186" y="823"/>
                  <a:pt x="185" y="822"/>
                </a:cubicBezTo>
                <a:cubicBezTo>
                  <a:pt x="184" y="822"/>
                  <a:pt x="183" y="822"/>
                  <a:pt x="182" y="822"/>
                </a:cubicBezTo>
                <a:cubicBezTo>
                  <a:pt x="175" y="818"/>
                  <a:pt x="169" y="813"/>
                  <a:pt x="162" y="809"/>
                </a:cubicBezTo>
                <a:cubicBezTo>
                  <a:pt x="162" y="808"/>
                  <a:pt x="161" y="808"/>
                  <a:pt x="161" y="808"/>
                </a:cubicBezTo>
                <a:cubicBezTo>
                  <a:pt x="162" y="808"/>
                  <a:pt x="162" y="808"/>
                  <a:pt x="164" y="808"/>
                </a:cubicBezTo>
                <a:cubicBezTo>
                  <a:pt x="160" y="805"/>
                  <a:pt x="155" y="803"/>
                  <a:pt x="151" y="802"/>
                </a:cubicBezTo>
                <a:cubicBezTo>
                  <a:pt x="147" y="799"/>
                  <a:pt x="144" y="797"/>
                  <a:pt x="140" y="795"/>
                </a:cubicBezTo>
                <a:close/>
                <a:moveTo>
                  <a:pt x="314" y="837"/>
                </a:moveTo>
                <a:cubicBezTo>
                  <a:pt x="315" y="839"/>
                  <a:pt x="316" y="839"/>
                  <a:pt x="317" y="839"/>
                </a:cubicBezTo>
                <a:cubicBezTo>
                  <a:pt x="320" y="838"/>
                  <a:pt x="323" y="838"/>
                  <a:pt x="325" y="839"/>
                </a:cubicBezTo>
                <a:cubicBezTo>
                  <a:pt x="326" y="839"/>
                  <a:pt x="327" y="838"/>
                  <a:pt x="327" y="837"/>
                </a:cubicBezTo>
                <a:cubicBezTo>
                  <a:pt x="323" y="836"/>
                  <a:pt x="319" y="837"/>
                  <a:pt x="314" y="837"/>
                </a:cubicBezTo>
                <a:close/>
                <a:moveTo>
                  <a:pt x="322" y="816"/>
                </a:moveTo>
                <a:cubicBezTo>
                  <a:pt x="322" y="816"/>
                  <a:pt x="322" y="816"/>
                  <a:pt x="322" y="816"/>
                </a:cubicBezTo>
                <a:cubicBezTo>
                  <a:pt x="323" y="817"/>
                  <a:pt x="324" y="817"/>
                  <a:pt x="325" y="817"/>
                </a:cubicBezTo>
                <a:cubicBezTo>
                  <a:pt x="325" y="817"/>
                  <a:pt x="325" y="816"/>
                  <a:pt x="325" y="816"/>
                </a:cubicBezTo>
                <a:cubicBezTo>
                  <a:pt x="325" y="815"/>
                  <a:pt x="324" y="815"/>
                  <a:pt x="324" y="815"/>
                </a:cubicBezTo>
                <a:cubicBezTo>
                  <a:pt x="323" y="815"/>
                  <a:pt x="323" y="815"/>
                  <a:pt x="322" y="816"/>
                </a:cubicBezTo>
                <a:close/>
                <a:moveTo>
                  <a:pt x="192" y="818"/>
                </a:moveTo>
                <a:cubicBezTo>
                  <a:pt x="192" y="818"/>
                  <a:pt x="192" y="819"/>
                  <a:pt x="192" y="819"/>
                </a:cubicBezTo>
                <a:cubicBezTo>
                  <a:pt x="192" y="819"/>
                  <a:pt x="193" y="819"/>
                  <a:pt x="193" y="820"/>
                </a:cubicBezTo>
                <a:cubicBezTo>
                  <a:pt x="197" y="821"/>
                  <a:pt x="201" y="822"/>
                  <a:pt x="205" y="823"/>
                </a:cubicBezTo>
                <a:cubicBezTo>
                  <a:pt x="206" y="823"/>
                  <a:pt x="206" y="823"/>
                  <a:pt x="207" y="823"/>
                </a:cubicBezTo>
                <a:cubicBezTo>
                  <a:pt x="207" y="823"/>
                  <a:pt x="207" y="823"/>
                  <a:pt x="208" y="822"/>
                </a:cubicBezTo>
                <a:cubicBezTo>
                  <a:pt x="207" y="822"/>
                  <a:pt x="206" y="822"/>
                  <a:pt x="205" y="821"/>
                </a:cubicBezTo>
                <a:cubicBezTo>
                  <a:pt x="201" y="821"/>
                  <a:pt x="197" y="820"/>
                  <a:pt x="194" y="818"/>
                </a:cubicBezTo>
                <a:cubicBezTo>
                  <a:pt x="193" y="818"/>
                  <a:pt x="193" y="818"/>
                  <a:pt x="193" y="818"/>
                </a:cubicBezTo>
                <a:cubicBezTo>
                  <a:pt x="192" y="818"/>
                  <a:pt x="192" y="818"/>
                  <a:pt x="192" y="818"/>
                </a:cubicBezTo>
                <a:close/>
                <a:moveTo>
                  <a:pt x="206" y="791"/>
                </a:moveTo>
                <a:cubicBezTo>
                  <a:pt x="206" y="791"/>
                  <a:pt x="206" y="792"/>
                  <a:pt x="207" y="791"/>
                </a:cubicBezTo>
                <a:cubicBezTo>
                  <a:pt x="207" y="791"/>
                  <a:pt x="207" y="791"/>
                  <a:pt x="208" y="791"/>
                </a:cubicBezTo>
                <a:cubicBezTo>
                  <a:pt x="207" y="791"/>
                  <a:pt x="207" y="790"/>
                  <a:pt x="207" y="790"/>
                </a:cubicBezTo>
                <a:cubicBezTo>
                  <a:pt x="206" y="790"/>
                  <a:pt x="206" y="791"/>
                  <a:pt x="206" y="791"/>
                </a:cubicBezTo>
                <a:close/>
                <a:moveTo>
                  <a:pt x="155" y="801"/>
                </a:moveTo>
                <a:cubicBezTo>
                  <a:pt x="157" y="801"/>
                  <a:pt x="159" y="803"/>
                  <a:pt x="162" y="802"/>
                </a:cubicBezTo>
                <a:cubicBezTo>
                  <a:pt x="160" y="798"/>
                  <a:pt x="158" y="798"/>
                  <a:pt x="155" y="801"/>
                </a:cubicBezTo>
                <a:close/>
                <a:moveTo>
                  <a:pt x="0" y="684"/>
                </a:moveTo>
                <a:cubicBezTo>
                  <a:pt x="2" y="676"/>
                  <a:pt x="6" y="669"/>
                  <a:pt x="12" y="662"/>
                </a:cubicBezTo>
                <a:cubicBezTo>
                  <a:pt x="35" y="641"/>
                  <a:pt x="62" y="633"/>
                  <a:pt x="91" y="627"/>
                </a:cubicBezTo>
                <a:cubicBezTo>
                  <a:pt x="95" y="627"/>
                  <a:pt x="100" y="626"/>
                  <a:pt x="104" y="626"/>
                </a:cubicBezTo>
                <a:cubicBezTo>
                  <a:pt x="105" y="626"/>
                  <a:pt x="105" y="626"/>
                  <a:pt x="105" y="626"/>
                </a:cubicBezTo>
                <a:cubicBezTo>
                  <a:pt x="124" y="628"/>
                  <a:pt x="143" y="627"/>
                  <a:pt x="161" y="629"/>
                </a:cubicBezTo>
                <a:cubicBezTo>
                  <a:pt x="161" y="625"/>
                  <a:pt x="161" y="620"/>
                  <a:pt x="161" y="616"/>
                </a:cubicBezTo>
                <a:cubicBezTo>
                  <a:pt x="161" y="613"/>
                  <a:pt x="162" y="610"/>
                  <a:pt x="163" y="608"/>
                </a:cubicBezTo>
                <a:cubicBezTo>
                  <a:pt x="164" y="603"/>
                  <a:pt x="164" y="599"/>
                  <a:pt x="165" y="594"/>
                </a:cubicBezTo>
                <a:cubicBezTo>
                  <a:pt x="165" y="593"/>
                  <a:pt x="166" y="592"/>
                  <a:pt x="166" y="591"/>
                </a:cubicBezTo>
                <a:cubicBezTo>
                  <a:pt x="168" y="587"/>
                  <a:pt x="169" y="583"/>
                  <a:pt x="171" y="579"/>
                </a:cubicBezTo>
                <a:cubicBezTo>
                  <a:pt x="171" y="578"/>
                  <a:pt x="171" y="577"/>
                  <a:pt x="172" y="577"/>
                </a:cubicBezTo>
                <a:cubicBezTo>
                  <a:pt x="175" y="572"/>
                  <a:pt x="178" y="568"/>
                  <a:pt x="181" y="564"/>
                </a:cubicBezTo>
                <a:cubicBezTo>
                  <a:pt x="183" y="562"/>
                  <a:pt x="184" y="560"/>
                  <a:pt x="185" y="558"/>
                </a:cubicBezTo>
                <a:cubicBezTo>
                  <a:pt x="185" y="558"/>
                  <a:pt x="185" y="557"/>
                  <a:pt x="185" y="556"/>
                </a:cubicBezTo>
                <a:cubicBezTo>
                  <a:pt x="185" y="555"/>
                  <a:pt x="185" y="554"/>
                  <a:pt x="185" y="553"/>
                </a:cubicBezTo>
                <a:cubicBezTo>
                  <a:pt x="188" y="552"/>
                  <a:pt x="190" y="552"/>
                  <a:pt x="193" y="551"/>
                </a:cubicBezTo>
                <a:cubicBezTo>
                  <a:pt x="195" y="549"/>
                  <a:pt x="197" y="547"/>
                  <a:pt x="199" y="545"/>
                </a:cubicBezTo>
                <a:cubicBezTo>
                  <a:pt x="197" y="541"/>
                  <a:pt x="197" y="541"/>
                  <a:pt x="197" y="541"/>
                </a:cubicBezTo>
                <a:cubicBezTo>
                  <a:pt x="200" y="538"/>
                  <a:pt x="201" y="541"/>
                  <a:pt x="203" y="541"/>
                </a:cubicBezTo>
                <a:cubicBezTo>
                  <a:pt x="209" y="538"/>
                  <a:pt x="210" y="533"/>
                  <a:pt x="213" y="528"/>
                </a:cubicBezTo>
                <a:cubicBezTo>
                  <a:pt x="215" y="526"/>
                  <a:pt x="218" y="529"/>
                  <a:pt x="219" y="525"/>
                </a:cubicBezTo>
                <a:cubicBezTo>
                  <a:pt x="224" y="526"/>
                  <a:pt x="229" y="523"/>
                  <a:pt x="233" y="521"/>
                </a:cubicBezTo>
                <a:cubicBezTo>
                  <a:pt x="237" y="519"/>
                  <a:pt x="241" y="517"/>
                  <a:pt x="245" y="515"/>
                </a:cubicBezTo>
                <a:cubicBezTo>
                  <a:pt x="248" y="517"/>
                  <a:pt x="252" y="517"/>
                  <a:pt x="255" y="515"/>
                </a:cubicBezTo>
                <a:cubicBezTo>
                  <a:pt x="257" y="515"/>
                  <a:pt x="258" y="514"/>
                  <a:pt x="260" y="515"/>
                </a:cubicBezTo>
                <a:cubicBezTo>
                  <a:pt x="259" y="517"/>
                  <a:pt x="256" y="516"/>
                  <a:pt x="254" y="518"/>
                </a:cubicBezTo>
                <a:cubicBezTo>
                  <a:pt x="255" y="520"/>
                  <a:pt x="257" y="521"/>
                  <a:pt x="259" y="521"/>
                </a:cubicBezTo>
                <a:cubicBezTo>
                  <a:pt x="260" y="522"/>
                  <a:pt x="261" y="521"/>
                  <a:pt x="263" y="521"/>
                </a:cubicBezTo>
                <a:cubicBezTo>
                  <a:pt x="265" y="520"/>
                  <a:pt x="266" y="519"/>
                  <a:pt x="269" y="519"/>
                </a:cubicBezTo>
                <a:cubicBezTo>
                  <a:pt x="270" y="520"/>
                  <a:pt x="272" y="519"/>
                  <a:pt x="274" y="518"/>
                </a:cubicBezTo>
                <a:cubicBezTo>
                  <a:pt x="275" y="517"/>
                  <a:pt x="276" y="517"/>
                  <a:pt x="277" y="518"/>
                </a:cubicBezTo>
                <a:cubicBezTo>
                  <a:pt x="277" y="520"/>
                  <a:pt x="275" y="519"/>
                  <a:pt x="274" y="520"/>
                </a:cubicBezTo>
                <a:cubicBezTo>
                  <a:pt x="272" y="521"/>
                  <a:pt x="271" y="523"/>
                  <a:pt x="273" y="524"/>
                </a:cubicBezTo>
                <a:cubicBezTo>
                  <a:pt x="274" y="526"/>
                  <a:pt x="277" y="528"/>
                  <a:pt x="280" y="527"/>
                </a:cubicBezTo>
                <a:cubicBezTo>
                  <a:pt x="282" y="527"/>
                  <a:pt x="284" y="527"/>
                  <a:pt x="286" y="527"/>
                </a:cubicBezTo>
                <a:cubicBezTo>
                  <a:pt x="290" y="529"/>
                  <a:pt x="293" y="527"/>
                  <a:pt x="296" y="526"/>
                </a:cubicBezTo>
                <a:cubicBezTo>
                  <a:pt x="298" y="526"/>
                  <a:pt x="301" y="525"/>
                  <a:pt x="303" y="525"/>
                </a:cubicBezTo>
                <a:cubicBezTo>
                  <a:pt x="305" y="524"/>
                  <a:pt x="306" y="526"/>
                  <a:pt x="307" y="528"/>
                </a:cubicBezTo>
                <a:cubicBezTo>
                  <a:pt x="303" y="529"/>
                  <a:pt x="299" y="528"/>
                  <a:pt x="296" y="530"/>
                </a:cubicBezTo>
                <a:cubicBezTo>
                  <a:pt x="292" y="531"/>
                  <a:pt x="288" y="532"/>
                  <a:pt x="285" y="533"/>
                </a:cubicBezTo>
                <a:cubicBezTo>
                  <a:pt x="284" y="535"/>
                  <a:pt x="285" y="536"/>
                  <a:pt x="286" y="535"/>
                </a:cubicBezTo>
                <a:cubicBezTo>
                  <a:pt x="288" y="535"/>
                  <a:pt x="291" y="535"/>
                  <a:pt x="294" y="534"/>
                </a:cubicBezTo>
                <a:cubicBezTo>
                  <a:pt x="296" y="534"/>
                  <a:pt x="298" y="534"/>
                  <a:pt x="300" y="535"/>
                </a:cubicBezTo>
                <a:cubicBezTo>
                  <a:pt x="300" y="536"/>
                  <a:pt x="300" y="536"/>
                  <a:pt x="299" y="537"/>
                </a:cubicBezTo>
                <a:cubicBezTo>
                  <a:pt x="299" y="537"/>
                  <a:pt x="298" y="538"/>
                  <a:pt x="298" y="538"/>
                </a:cubicBezTo>
                <a:cubicBezTo>
                  <a:pt x="293" y="535"/>
                  <a:pt x="288" y="539"/>
                  <a:pt x="283" y="540"/>
                </a:cubicBezTo>
                <a:cubicBezTo>
                  <a:pt x="283" y="541"/>
                  <a:pt x="283" y="541"/>
                  <a:pt x="283" y="542"/>
                </a:cubicBezTo>
                <a:cubicBezTo>
                  <a:pt x="282" y="544"/>
                  <a:pt x="279" y="545"/>
                  <a:pt x="277" y="546"/>
                </a:cubicBezTo>
                <a:cubicBezTo>
                  <a:pt x="274" y="547"/>
                  <a:pt x="270" y="548"/>
                  <a:pt x="267" y="549"/>
                </a:cubicBezTo>
                <a:cubicBezTo>
                  <a:pt x="266" y="550"/>
                  <a:pt x="265" y="550"/>
                  <a:pt x="264" y="551"/>
                </a:cubicBezTo>
                <a:cubicBezTo>
                  <a:pt x="263" y="551"/>
                  <a:pt x="262" y="551"/>
                  <a:pt x="262" y="551"/>
                </a:cubicBezTo>
                <a:cubicBezTo>
                  <a:pt x="259" y="555"/>
                  <a:pt x="256" y="555"/>
                  <a:pt x="253" y="556"/>
                </a:cubicBezTo>
                <a:cubicBezTo>
                  <a:pt x="250" y="557"/>
                  <a:pt x="250" y="557"/>
                  <a:pt x="249" y="561"/>
                </a:cubicBezTo>
                <a:cubicBezTo>
                  <a:pt x="247" y="562"/>
                  <a:pt x="244" y="563"/>
                  <a:pt x="241" y="564"/>
                </a:cubicBezTo>
                <a:cubicBezTo>
                  <a:pt x="241" y="565"/>
                  <a:pt x="240" y="565"/>
                  <a:pt x="240" y="565"/>
                </a:cubicBezTo>
                <a:cubicBezTo>
                  <a:pt x="235" y="569"/>
                  <a:pt x="230" y="572"/>
                  <a:pt x="225" y="576"/>
                </a:cubicBezTo>
                <a:cubicBezTo>
                  <a:pt x="214" y="583"/>
                  <a:pt x="205" y="591"/>
                  <a:pt x="196" y="600"/>
                </a:cubicBezTo>
                <a:cubicBezTo>
                  <a:pt x="195" y="602"/>
                  <a:pt x="194" y="603"/>
                  <a:pt x="192" y="605"/>
                </a:cubicBezTo>
                <a:cubicBezTo>
                  <a:pt x="192" y="606"/>
                  <a:pt x="191" y="607"/>
                  <a:pt x="190" y="608"/>
                </a:cubicBezTo>
                <a:cubicBezTo>
                  <a:pt x="183" y="615"/>
                  <a:pt x="178" y="624"/>
                  <a:pt x="172" y="632"/>
                </a:cubicBezTo>
                <a:cubicBezTo>
                  <a:pt x="188" y="636"/>
                  <a:pt x="202" y="642"/>
                  <a:pt x="220" y="640"/>
                </a:cubicBezTo>
                <a:cubicBezTo>
                  <a:pt x="220" y="640"/>
                  <a:pt x="220" y="640"/>
                  <a:pt x="220" y="640"/>
                </a:cubicBezTo>
                <a:cubicBezTo>
                  <a:pt x="222" y="641"/>
                  <a:pt x="225" y="641"/>
                  <a:pt x="227" y="641"/>
                </a:cubicBezTo>
                <a:cubicBezTo>
                  <a:pt x="229" y="641"/>
                  <a:pt x="230" y="641"/>
                  <a:pt x="231" y="641"/>
                </a:cubicBezTo>
                <a:cubicBezTo>
                  <a:pt x="233" y="642"/>
                  <a:pt x="236" y="642"/>
                  <a:pt x="238" y="641"/>
                </a:cubicBezTo>
                <a:cubicBezTo>
                  <a:pt x="238" y="641"/>
                  <a:pt x="238" y="641"/>
                  <a:pt x="238" y="641"/>
                </a:cubicBezTo>
                <a:cubicBezTo>
                  <a:pt x="263" y="642"/>
                  <a:pt x="289" y="629"/>
                  <a:pt x="310" y="614"/>
                </a:cubicBezTo>
                <a:cubicBezTo>
                  <a:pt x="313" y="612"/>
                  <a:pt x="315" y="610"/>
                  <a:pt x="317" y="609"/>
                </a:cubicBezTo>
                <a:cubicBezTo>
                  <a:pt x="340" y="592"/>
                  <a:pt x="355" y="569"/>
                  <a:pt x="368" y="543"/>
                </a:cubicBezTo>
                <a:cubicBezTo>
                  <a:pt x="375" y="528"/>
                  <a:pt x="380" y="514"/>
                  <a:pt x="385" y="499"/>
                </a:cubicBezTo>
                <a:cubicBezTo>
                  <a:pt x="389" y="486"/>
                  <a:pt x="396" y="475"/>
                  <a:pt x="401" y="463"/>
                </a:cubicBezTo>
                <a:cubicBezTo>
                  <a:pt x="402" y="463"/>
                  <a:pt x="403" y="463"/>
                  <a:pt x="404" y="462"/>
                </a:cubicBezTo>
                <a:cubicBezTo>
                  <a:pt x="405" y="461"/>
                  <a:pt x="406" y="460"/>
                  <a:pt x="406" y="459"/>
                </a:cubicBezTo>
                <a:cubicBezTo>
                  <a:pt x="406" y="458"/>
                  <a:pt x="407" y="456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8" y="453"/>
                  <a:pt x="408" y="451"/>
                  <a:pt x="408" y="450"/>
                </a:cubicBezTo>
                <a:cubicBezTo>
                  <a:pt x="409" y="450"/>
                  <a:pt x="410" y="450"/>
                  <a:pt x="411" y="451"/>
                </a:cubicBezTo>
                <a:cubicBezTo>
                  <a:pt x="411" y="452"/>
                  <a:pt x="412" y="452"/>
                  <a:pt x="412" y="452"/>
                </a:cubicBezTo>
                <a:cubicBezTo>
                  <a:pt x="412" y="452"/>
                  <a:pt x="412" y="452"/>
                  <a:pt x="412" y="452"/>
                </a:cubicBezTo>
                <a:cubicBezTo>
                  <a:pt x="412" y="453"/>
                  <a:pt x="411" y="455"/>
                  <a:pt x="411" y="457"/>
                </a:cubicBezTo>
                <a:cubicBezTo>
                  <a:pt x="412" y="458"/>
                  <a:pt x="412" y="460"/>
                  <a:pt x="411" y="462"/>
                </a:cubicBezTo>
                <a:cubicBezTo>
                  <a:pt x="411" y="465"/>
                  <a:pt x="411" y="467"/>
                  <a:pt x="412" y="469"/>
                </a:cubicBezTo>
                <a:cubicBezTo>
                  <a:pt x="413" y="471"/>
                  <a:pt x="413" y="474"/>
                  <a:pt x="414" y="476"/>
                </a:cubicBezTo>
                <a:cubicBezTo>
                  <a:pt x="415" y="470"/>
                  <a:pt x="417" y="464"/>
                  <a:pt x="420" y="458"/>
                </a:cubicBezTo>
                <a:cubicBezTo>
                  <a:pt x="421" y="456"/>
                  <a:pt x="421" y="454"/>
                  <a:pt x="422" y="452"/>
                </a:cubicBezTo>
                <a:cubicBezTo>
                  <a:pt x="421" y="450"/>
                  <a:pt x="420" y="448"/>
                  <a:pt x="419" y="446"/>
                </a:cubicBezTo>
                <a:cubicBezTo>
                  <a:pt x="419" y="446"/>
                  <a:pt x="419" y="446"/>
                  <a:pt x="419" y="445"/>
                </a:cubicBezTo>
                <a:cubicBezTo>
                  <a:pt x="419" y="445"/>
                  <a:pt x="418" y="444"/>
                  <a:pt x="418" y="444"/>
                </a:cubicBezTo>
                <a:cubicBezTo>
                  <a:pt x="415" y="438"/>
                  <a:pt x="412" y="432"/>
                  <a:pt x="410" y="425"/>
                </a:cubicBezTo>
                <a:cubicBezTo>
                  <a:pt x="409" y="423"/>
                  <a:pt x="409" y="421"/>
                  <a:pt x="407" y="420"/>
                </a:cubicBezTo>
                <a:cubicBezTo>
                  <a:pt x="407" y="419"/>
                  <a:pt x="407" y="418"/>
                  <a:pt x="407" y="418"/>
                </a:cubicBezTo>
                <a:cubicBezTo>
                  <a:pt x="406" y="415"/>
                  <a:pt x="405" y="412"/>
                  <a:pt x="404" y="409"/>
                </a:cubicBezTo>
                <a:cubicBezTo>
                  <a:pt x="402" y="403"/>
                  <a:pt x="401" y="397"/>
                  <a:pt x="400" y="392"/>
                </a:cubicBezTo>
                <a:cubicBezTo>
                  <a:pt x="400" y="392"/>
                  <a:pt x="400" y="391"/>
                  <a:pt x="400" y="391"/>
                </a:cubicBezTo>
                <a:cubicBezTo>
                  <a:pt x="399" y="387"/>
                  <a:pt x="399" y="382"/>
                  <a:pt x="399" y="378"/>
                </a:cubicBezTo>
                <a:cubicBezTo>
                  <a:pt x="399" y="377"/>
                  <a:pt x="399" y="376"/>
                  <a:pt x="399" y="375"/>
                </a:cubicBezTo>
                <a:cubicBezTo>
                  <a:pt x="398" y="372"/>
                  <a:pt x="398" y="370"/>
                  <a:pt x="398" y="367"/>
                </a:cubicBezTo>
                <a:cubicBezTo>
                  <a:pt x="398" y="366"/>
                  <a:pt x="399" y="364"/>
                  <a:pt x="399" y="362"/>
                </a:cubicBezTo>
                <a:cubicBezTo>
                  <a:pt x="399" y="361"/>
                  <a:pt x="399" y="360"/>
                  <a:pt x="399" y="360"/>
                </a:cubicBezTo>
                <a:cubicBezTo>
                  <a:pt x="399" y="359"/>
                  <a:pt x="399" y="358"/>
                  <a:pt x="399" y="356"/>
                </a:cubicBezTo>
                <a:cubicBezTo>
                  <a:pt x="399" y="354"/>
                  <a:pt x="398" y="351"/>
                  <a:pt x="398" y="349"/>
                </a:cubicBezTo>
                <a:cubicBezTo>
                  <a:pt x="397" y="348"/>
                  <a:pt x="397" y="347"/>
                  <a:pt x="398" y="345"/>
                </a:cubicBezTo>
                <a:cubicBezTo>
                  <a:pt x="399" y="345"/>
                  <a:pt x="400" y="345"/>
                  <a:pt x="401" y="345"/>
                </a:cubicBezTo>
                <a:cubicBezTo>
                  <a:pt x="401" y="344"/>
                  <a:pt x="401" y="344"/>
                  <a:pt x="401" y="344"/>
                </a:cubicBezTo>
                <a:cubicBezTo>
                  <a:pt x="402" y="342"/>
                  <a:pt x="402" y="341"/>
                  <a:pt x="403" y="339"/>
                </a:cubicBezTo>
                <a:cubicBezTo>
                  <a:pt x="403" y="338"/>
                  <a:pt x="402" y="337"/>
                  <a:pt x="401" y="338"/>
                </a:cubicBezTo>
                <a:cubicBezTo>
                  <a:pt x="400" y="339"/>
                  <a:pt x="399" y="339"/>
                  <a:pt x="399" y="341"/>
                </a:cubicBezTo>
                <a:cubicBezTo>
                  <a:pt x="399" y="341"/>
                  <a:pt x="399" y="342"/>
                  <a:pt x="398" y="342"/>
                </a:cubicBezTo>
                <a:cubicBezTo>
                  <a:pt x="397" y="337"/>
                  <a:pt x="397" y="337"/>
                  <a:pt x="399" y="334"/>
                </a:cubicBezTo>
                <a:cubicBezTo>
                  <a:pt x="399" y="334"/>
                  <a:pt x="400" y="334"/>
                  <a:pt x="400" y="334"/>
                </a:cubicBezTo>
                <a:cubicBezTo>
                  <a:pt x="403" y="334"/>
                  <a:pt x="404" y="333"/>
                  <a:pt x="405" y="330"/>
                </a:cubicBezTo>
                <a:cubicBezTo>
                  <a:pt x="405" y="330"/>
                  <a:pt x="405" y="329"/>
                  <a:pt x="405" y="329"/>
                </a:cubicBezTo>
                <a:cubicBezTo>
                  <a:pt x="405" y="326"/>
                  <a:pt x="406" y="324"/>
                  <a:pt x="407" y="322"/>
                </a:cubicBezTo>
                <a:cubicBezTo>
                  <a:pt x="407" y="321"/>
                  <a:pt x="407" y="320"/>
                  <a:pt x="408" y="319"/>
                </a:cubicBezTo>
                <a:cubicBezTo>
                  <a:pt x="405" y="319"/>
                  <a:pt x="404" y="320"/>
                  <a:pt x="402" y="322"/>
                </a:cubicBezTo>
                <a:cubicBezTo>
                  <a:pt x="401" y="323"/>
                  <a:pt x="400" y="325"/>
                  <a:pt x="401" y="327"/>
                </a:cubicBezTo>
                <a:cubicBezTo>
                  <a:pt x="401" y="327"/>
                  <a:pt x="401" y="328"/>
                  <a:pt x="400" y="328"/>
                </a:cubicBezTo>
                <a:cubicBezTo>
                  <a:pt x="398" y="328"/>
                  <a:pt x="396" y="329"/>
                  <a:pt x="396" y="332"/>
                </a:cubicBezTo>
                <a:cubicBezTo>
                  <a:pt x="396" y="333"/>
                  <a:pt x="395" y="333"/>
                  <a:pt x="395" y="334"/>
                </a:cubicBezTo>
                <a:cubicBezTo>
                  <a:pt x="395" y="334"/>
                  <a:pt x="394" y="334"/>
                  <a:pt x="394" y="334"/>
                </a:cubicBezTo>
                <a:cubicBezTo>
                  <a:pt x="394" y="334"/>
                  <a:pt x="393" y="334"/>
                  <a:pt x="393" y="334"/>
                </a:cubicBezTo>
                <a:cubicBezTo>
                  <a:pt x="393" y="331"/>
                  <a:pt x="394" y="329"/>
                  <a:pt x="395" y="327"/>
                </a:cubicBezTo>
                <a:cubicBezTo>
                  <a:pt x="397" y="325"/>
                  <a:pt x="399" y="322"/>
                  <a:pt x="400" y="320"/>
                </a:cubicBezTo>
                <a:cubicBezTo>
                  <a:pt x="401" y="319"/>
                  <a:pt x="402" y="318"/>
                  <a:pt x="403" y="318"/>
                </a:cubicBezTo>
                <a:cubicBezTo>
                  <a:pt x="404" y="318"/>
                  <a:pt x="406" y="317"/>
                  <a:pt x="407" y="317"/>
                </a:cubicBezTo>
                <a:cubicBezTo>
                  <a:pt x="408" y="315"/>
                  <a:pt x="408" y="314"/>
                  <a:pt x="408" y="313"/>
                </a:cubicBezTo>
                <a:cubicBezTo>
                  <a:pt x="409" y="312"/>
                  <a:pt x="409" y="310"/>
                  <a:pt x="409" y="309"/>
                </a:cubicBezTo>
                <a:cubicBezTo>
                  <a:pt x="407" y="308"/>
                  <a:pt x="406" y="311"/>
                  <a:pt x="404" y="311"/>
                </a:cubicBezTo>
                <a:cubicBezTo>
                  <a:pt x="405" y="309"/>
                  <a:pt x="406" y="307"/>
                  <a:pt x="408" y="307"/>
                </a:cubicBezTo>
                <a:cubicBezTo>
                  <a:pt x="408" y="306"/>
                  <a:pt x="409" y="307"/>
                  <a:pt x="410" y="307"/>
                </a:cubicBezTo>
                <a:cubicBezTo>
                  <a:pt x="412" y="304"/>
                  <a:pt x="413" y="302"/>
                  <a:pt x="414" y="299"/>
                </a:cubicBezTo>
                <a:cubicBezTo>
                  <a:pt x="415" y="297"/>
                  <a:pt x="416" y="294"/>
                  <a:pt x="416" y="292"/>
                </a:cubicBezTo>
                <a:cubicBezTo>
                  <a:pt x="418" y="286"/>
                  <a:pt x="423" y="281"/>
                  <a:pt x="425" y="275"/>
                </a:cubicBezTo>
                <a:cubicBezTo>
                  <a:pt x="425" y="274"/>
                  <a:pt x="425" y="273"/>
                  <a:pt x="426" y="273"/>
                </a:cubicBezTo>
                <a:cubicBezTo>
                  <a:pt x="427" y="270"/>
                  <a:pt x="429" y="268"/>
                  <a:pt x="431" y="265"/>
                </a:cubicBezTo>
                <a:cubicBezTo>
                  <a:pt x="431" y="263"/>
                  <a:pt x="433" y="261"/>
                  <a:pt x="433" y="259"/>
                </a:cubicBezTo>
                <a:cubicBezTo>
                  <a:pt x="433" y="258"/>
                  <a:pt x="433" y="258"/>
                  <a:pt x="433" y="257"/>
                </a:cubicBezTo>
                <a:cubicBezTo>
                  <a:pt x="434" y="256"/>
                  <a:pt x="435" y="254"/>
                  <a:pt x="436" y="253"/>
                </a:cubicBezTo>
                <a:cubicBezTo>
                  <a:pt x="437" y="254"/>
                  <a:pt x="435" y="255"/>
                  <a:pt x="436" y="256"/>
                </a:cubicBezTo>
                <a:cubicBezTo>
                  <a:pt x="436" y="256"/>
                  <a:pt x="436" y="256"/>
                  <a:pt x="436" y="256"/>
                </a:cubicBezTo>
                <a:cubicBezTo>
                  <a:pt x="438" y="254"/>
                  <a:pt x="439" y="252"/>
                  <a:pt x="440" y="249"/>
                </a:cubicBezTo>
                <a:cubicBezTo>
                  <a:pt x="439" y="250"/>
                  <a:pt x="439" y="250"/>
                  <a:pt x="438" y="250"/>
                </a:cubicBezTo>
                <a:cubicBezTo>
                  <a:pt x="438" y="248"/>
                  <a:pt x="437" y="247"/>
                  <a:pt x="437" y="245"/>
                </a:cubicBezTo>
                <a:cubicBezTo>
                  <a:pt x="437" y="244"/>
                  <a:pt x="438" y="242"/>
                  <a:pt x="438" y="241"/>
                </a:cubicBezTo>
                <a:cubicBezTo>
                  <a:pt x="439" y="240"/>
                  <a:pt x="439" y="239"/>
                  <a:pt x="440" y="238"/>
                </a:cubicBezTo>
                <a:cubicBezTo>
                  <a:pt x="443" y="236"/>
                  <a:pt x="444" y="234"/>
                  <a:pt x="446" y="232"/>
                </a:cubicBezTo>
                <a:cubicBezTo>
                  <a:pt x="446" y="231"/>
                  <a:pt x="447" y="230"/>
                  <a:pt x="447" y="229"/>
                </a:cubicBezTo>
                <a:cubicBezTo>
                  <a:pt x="447" y="227"/>
                  <a:pt x="449" y="225"/>
                  <a:pt x="450" y="224"/>
                </a:cubicBezTo>
                <a:cubicBezTo>
                  <a:pt x="451" y="222"/>
                  <a:pt x="452" y="220"/>
                  <a:pt x="453" y="218"/>
                </a:cubicBezTo>
                <a:cubicBezTo>
                  <a:pt x="454" y="218"/>
                  <a:pt x="454" y="217"/>
                  <a:pt x="454" y="217"/>
                </a:cubicBezTo>
                <a:cubicBezTo>
                  <a:pt x="455" y="217"/>
                  <a:pt x="455" y="216"/>
                  <a:pt x="456" y="216"/>
                </a:cubicBezTo>
                <a:cubicBezTo>
                  <a:pt x="454" y="219"/>
                  <a:pt x="453" y="222"/>
                  <a:pt x="452" y="224"/>
                </a:cubicBezTo>
                <a:cubicBezTo>
                  <a:pt x="451" y="225"/>
                  <a:pt x="450" y="226"/>
                  <a:pt x="450" y="228"/>
                </a:cubicBezTo>
                <a:cubicBezTo>
                  <a:pt x="450" y="229"/>
                  <a:pt x="449" y="229"/>
                  <a:pt x="449" y="230"/>
                </a:cubicBezTo>
                <a:cubicBezTo>
                  <a:pt x="448" y="232"/>
                  <a:pt x="447" y="234"/>
                  <a:pt x="446" y="235"/>
                </a:cubicBezTo>
                <a:cubicBezTo>
                  <a:pt x="445" y="236"/>
                  <a:pt x="445" y="237"/>
                  <a:pt x="445" y="238"/>
                </a:cubicBezTo>
                <a:cubicBezTo>
                  <a:pt x="446" y="237"/>
                  <a:pt x="447" y="237"/>
                  <a:pt x="447" y="237"/>
                </a:cubicBezTo>
                <a:cubicBezTo>
                  <a:pt x="449" y="234"/>
                  <a:pt x="452" y="232"/>
                  <a:pt x="452" y="228"/>
                </a:cubicBezTo>
                <a:cubicBezTo>
                  <a:pt x="452" y="228"/>
                  <a:pt x="452" y="227"/>
                  <a:pt x="452" y="227"/>
                </a:cubicBezTo>
                <a:cubicBezTo>
                  <a:pt x="454" y="224"/>
                  <a:pt x="455" y="221"/>
                  <a:pt x="457" y="218"/>
                </a:cubicBezTo>
                <a:cubicBezTo>
                  <a:pt x="457" y="218"/>
                  <a:pt x="458" y="217"/>
                  <a:pt x="458" y="217"/>
                </a:cubicBezTo>
                <a:cubicBezTo>
                  <a:pt x="459" y="216"/>
                  <a:pt x="460" y="216"/>
                  <a:pt x="460" y="214"/>
                </a:cubicBezTo>
                <a:cubicBezTo>
                  <a:pt x="460" y="214"/>
                  <a:pt x="461" y="213"/>
                  <a:pt x="461" y="212"/>
                </a:cubicBezTo>
                <a:cubicBezTo>
                  <a:pt x="461" y="209"/>
                  <a:pt x="463" y="206"/>
                  <a:pt x="466" y="204"/>
                </a:cubicBezTo>
                <a:cubicBezTo>
                  <a:pt x="465" y="202"/>
                  <a:pt x="466" y="201"/>
                  <a:pt x="467" y="199"/>
                </a:cubicBezTo>
                <a:cubicBezTo>
                  <a:pt x="468" y="197"/>
                  <a:pt x="470" y="195"/>
                  <a:pt x="470" y="192"/>
                </a:cubicBezTo>
                <a:cubicBezTo>
                  <a:pt x="472" y="187"/>
                  <a:pt x="474" y="183"/>
                  <a:pt x="476" y="178"/>
                </a:cubicBezTo>
                <a:cubicBezTo>
                  <a:pt x="476" y="178"/>
                  <a:pt x="477" y="177"/>
                  <a:pt x="478" y="176"/>
                </a:cubicBezTo>
                <a:cubicBezTo>
                  <a:pt x="479" y="175"/>
                  <a:pt x="480" y="174"/>
                  <a:pt x="479" y="172"/>
                </a:cubicBezTo>
                <a:cubicBezTo>
                  <a:pt x="479" y="170"/>
                  <a:pt x="480" y="168"/>
                  <a:pt x="482" y="167"/>
                </a:cubicBezTo>
                <a:cubicBezTo>
                  <a:pt x="482" y="164"/>
                  <a:pt x="483" y="162"/>
                  <a:pt x="484" y="159"/>
                </a:cubicBezTo>
                <a:cubicBezTo>
                  <a:pt x="485" y="158"/>
                  <a:pt x="485" y="157"/>
                  <a:pt x="485" y="156"/>
                </a:cubicBezTo>
                <a:cubicBezTo>
                  <a:pt x="486" y="152"/>
                  <a:pt x="488" y="149"/>
                  <a:pt x="488" y="145"/>
                </a:cubicBezTo>
                <a:cubicBezTo>
                  <a:pt x="488" y="144"/>
                  <a:pt x="488" y="143"/>
                  <a:pt x="488" y="142"/>
                </a:cubicBezTo>
                <a:cubicBezTo>
                  <a:pt x="487" y="141"/>
                  <a:pt x="488" y="139"/>
                  <a:pt x="489" y="138"/>
                </a:cubicBezTo>
                <a:cubicBezTo>
                  <a:pt x="490" y="137"/>
                  <a:pt x="491" y="135"/>
                  <a:pt x="492" y="134"/>
                </a:cubicBezTo>
                <a:cubicBezTo>
                  <a:pt x="490" y="132"/>
                  <a:pt x="490" y="131"/>
                  <a:pt x="491" y="129"/>
                </a:cubicBezTo>
                <a:cubicBezTo>
                  <a:pt x="492" y="128"/>
                  <a:pt x="493" y="128"/>
                  <a:pt x="495" y="128"/>
                </a:cubicBezTo>
                <a:cubicBezTo>
                  <a:pt x="495" y="130"/>
                  <a:pt x="493" y="132"/>
                  <a:pt x="495" y="134"/>
                </a:cubicBezTo>
                <a:cubicBezTo>
                  <a:pt x="495" y="134"/>
                  <a:pt x="495" y="134"/>
                  <a:pt x="495" y="134"/>
                </a:cubicBezTo>
                <a:cubicBezTo>
                  <a:pt x="495" y="134"/>
                  <a:pt x="495" y="134"/>
                  <a:pt x="495" y="134"/>
                </a:cubicBezTo>
                <a:cubicBezTo>
                  <a:pt x="494" y="134"/>
                  <a:pt x="493" y="134"/>
                  <a:pt x="493" y="136"/>
                </a:cubicBezTo>
                <a:cubicBezTo>
                  <a:pt x="492" y="138"/>
                  <a:pt x="491" y="140"/>
                  <a:pt x="491" y="141"/>
                </a:cubicBezTo>
                <a:cubicBezTo>
                  <a:pt x="491" y="145"/>
                  <a:pt x="490" y="148"/>
                  <a:pt x="489" y="151"/>
                </a:cubicBezTo>
                <a:cubicBezTo>
                  <a:pt x="489" y="152"/>
                  <a:pt x="488" y="153"/>
                  <a:pt x="488" y="154"/>
                </a:cubicBezTo>
                <a:cubicBezTo>
                  <a:pt x="490" y="153"/>
                  <a:pt x="490" y="152"/>
                  <a:pt x="490" y="150"/>
                </a:cubicBezTo>
                <a:cubicBezTo>
                  <a:pt x="491" y="149"/>
                  <a:pt x="492" y="147"/>
                  <a:pt x="493" y="145"/>
                </a:cubicBezTo>
                <a:cubicBezTo>
                  <a:pt x="493" y="145"/>
                  <a:pt x="493" y="145"/>
                  <a:pt x="493" y="145"/>
                </a:cubicBezTo>
                <a:cubicBezTo>
                  <a:pt x="494" y="145"/>
                  <a:pt x="495" y="143"/>
                  <a:pt x="495" y="142"/>
                </a:cubicBezTo>
                <a:cubicBezTo>
                  <a:pt x="495" y="140"/>
                  <a:pt x="496" y="138"/>
                  <a:pt x="496" y="137"/>
                </a:cubicBezTo>
                <a:cubicBezTo>
                  <a:pt x="496" y="136"/>
                  <a:pt x="496" y="134"/>
                  <a:pt x="495" y="134"/>
                </a:cubicBezTo>
                <a:cubicBezTo>
                  <a:pt x="495" y="134"/>
                  <a:pt x="495" y="134"/>
                  <a:pt x="495" y="134"/>
                </a:cubicBezTo>
                <a:cubicBezTo>
                  <a:pt x="495" y="134"/>
                  <a:pt x="495" y="134"/>
                  <a:pt x="495" y="134"/>
                </a:cubicBezTo>
                <a:cubicBezTo>
                  <a:pt x="496" y="133"/>
                  <a:pt x="497" y="133"/>
                  <a:pt x="498" y="132"/>
                </a:cubicBezTo>
                <a:cubicBezTo>
                  <a:pt x="499" y="131"/>
                  <a:pt x="499" y="129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1" y="127"/>
                  <a:pt x="501" y="127"/>
                  <a:pt x="501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500" y="127"/>
                  <a:pt x="500" y="127"/>
                  <a:pt x="500" y="127"/>
                </a:cubicBezTo>
                <a:cubicBezTo>
                  <a:pt x="499" y="127"/>
                  <a:pt x="499" y="126"/>
                  <a:pt x="498" y="125"/>
                </a:cubicBezTo>
                <a:cubicBezTo>
                  <a:pt x="499" y="123"/>
                  <a:pt x="500" y="121"/>
                  <a:pt x="501" y="118"/>
                </a:cubicBezTo>
                <a:cubicBezTo>
                  <a:pt x="501" y="116"/>
                  <a:pt x="502" y="113"/>
                  <a:pt x="503" y="110"/>
                </a:cubicBezTo>
                <a:cubicBezTo>
                  <a:pt x="504" y="108"/>
                  <a:pt x="505" y="107"/>
                  <a:pt x="505" y="105"/>
                </a:cubicBezTo>
                <a:cubicBezTo>
                  <a:pt x="506" y="101"/>
                  <a:pt x="508" y="98"/>
                  <a:pt x="508" y="94"/>
                </a:cubicBezTo>
                <a:cubicBezTo>
                  <a:pt x="508" y="94"/>
                  <a:pt x="509" y="93"/>
                  <a:pt x="509" y="92"/>
                </a:cubicBezTo>
                <a:cubicBezTo>
                  <a:pt x="510" y="93"/>
                  <a:pt x="510" y="93"/>
                  <a:pt x="511" y="93"/>
                </a:cubicBezTo>
                <a:cubicBezTo>
                  <a:pt x="511" y="93"/>
                  <a:pt x="511" y="93"/>
                  <a:pt x="511" y="93"/>
                </a:cubicBezTo>
                <a:cubicBezTo>
                  <a:pt x="514" y="91"/>
                  <a:pt x="515" y="88"/>
                  <a:pt x="516" y="85"/>
                </a:cubicBezTo>
                <a:cubicBezTo>
                  <a:pt x="516" y="84"/>
                  <a:pt x="516" y="82"/>
                  <a:pt x="517" y="81"/>
                </a:cubicBezTo>
                <a:cubicBezTo>
                  <a:pt x="518" y="79"/>
                  <a:pt x="517" y="78"/>
                  <a:pt x="518" y="77"/>
                </a:cubicBezTo>
                <a:cubicBezTo>
                  <a:pt x="516" y="75"/>
                  <a:pt x="517" y="73"/>
                  <a:pt x="518" y="71"/>
                </a:cubicBezTo>
                <a:cubicBezTo>
                  <a:pt x="518" y="70"/>
                  <a:pt x="519" y="69"/>
                  <a:pt x="519" y="68"/>
                </a:cubicBezTo>
                <a:cubicBezTo>
                  <a:pt x="519" y="67"/>
                  <a:pt x="519" y="67"/>
                  <a:pt x="519" y="66"/>
                </a:cubicBezTo>
                <a:cubicBezTo>
                  <a:pt x="517" y="66"/>
                  <a:pt x="517" y="68"/>
                  <a:pt x="516" y="69"/>
                </a:cubicBezTo>
                <a:cubicBezTo>
                  <a:pt x="516" y="66"/>
                  <a:pt x="517" y="63"/>
                  <a:pt x="519" y="61"/>
                </a:cubicBezTo>
                <a:cubicBezTo>
                  <a:pt x="519" y="60"/>
                  <a:pt x="519" y="59"/>
                  <a:pt x="520" y="59"/>
                </a:cubicBezTo>
                <a:cubicBezTo>
                  <a:pt x="520" y="57"/>
                  <a:pt x="521" y="56"/>
                  <a:pt x="522" y="55"/>
                </a:cubicBezTo>
                <a:cubicBezTo>
                  <a:pt x="523" y="53"/>
                  <a:pt x="525" y="51"/>
                  <a:pt x="525" y="49"/>
                </a:cubicBezTo>
                <a:cubicBezTo>
                  <a:pt x="525" y="48"/>
                  <a:pt x="525" y="48"/>
                  <a:pt x="525" y="47"/>
                </a:cubicBezTo>
                <a:cubicBezTo>
                  <a:pt x="526" y="44"/>
                  <a:pt x="527" y="41"/>
                  <a:pt x="527" y="37"/>
                </a:cubicBezTo>
                <a:cubicBezTo>
                  <a:pt x="528" y="34"/>
                  <a:pt x="528" y="31"/>
                  <a:pt x="529" y="28"/>
                </a:cubicBezTo>
                <a:cubicBezTo>
                  <a:pt x="530" y="27"/>
                  <a:pt x="530" y="26"/>
                  <a:pt x="530" y="25"/>
                </a:cubicBezTo>
                <a:cubicBezTo>
                  <a:pt x="530" y="23"/>
                  <a:pt x="531" y="22"/>
                  <a:pt x="531" y="21"/>
                </a:cubicBezTo>
                <a:cubicBezTo>
                  <a:pt x="532" y="19"/>
                  <a:pt x="532" y="18"/>
                  <a:pt x="532" y="16"/>
                </a:cubicBezTo>
                <a:cubicBezTo>
                  <a:pt x="533" y="14"/>
                  <a:pt x="533" y="13"/>
                  <a:pt x="534" y="11"/>
                </a:cubicBezTo>
                <a:cubicBezTo>
                  <a:pt x="534" y="11"/>
                  <a:pt x="534" y="11"/>
                  <a:pt x="534" y="11"/>
                </a:cubicBezTo>
                <a:cubicBezTo>
                  <a:pt x="535" y="12"/>
                  <a:pt x="534" y="14"/>
                  <a:pt x="535" y="15"/>
                </a:cubicBezTo>
                <a:cubicBezTo>
                  <a:pt x="535" y="14"/>
                  <a:pt x="536" y="14"/>
                  <a:pt x="536" y="14"/>
                </a:cubicBezTo>
                <a:cubicBezTo>
                  <a:pt x="536" y="14"/>
                  <a:pt x="537" y="14"/>
                  <a:pt x="537" y="14"/>
                </a:cubicBezTo>
                <a:cubicBezTo>
                  <a:pt x="537" y="17"/>
                  <a:pt x="536" y="19"/>
                  <a:pt x="535" y="21"/>
                </a:cubicBezTo>
                <a:cubicBezTo>
                  <a:pt x="534" y="22"/>
                  <a:pt x="533" y="24"/>
                  <a:pt x="533" y="25"/>
                </a:cubicBezTo>
                <a:cubicBezTo>
                  <a:pt x="532" y="26"/>
                  <a:pt x="532" y="27"/>
                  <a:pt x="533" y="28"/>
                </a:cubicBezTo>
                <a:cubicBezTo>
                  <a:pt x="534" y="30"/>
                  <a:pt x="533" y="32"/>
                  <a:pt x="533" y="34"/>
                </a:cubicBezTo>
                <a:cubicBezTo>
                  <a:pt x="532" y="35"/>
                  <a:pt x="531" y="36"/>
                  <a:pt x="530" y="37"/>
                </a:cubicBezTo>
                <a:cubicBezTo>
                  <a:pt x="529" y="38"/>
                  <a:pt x="529" y="38"/>
                  <a:pt x="529" y="39"/>
                </a:cubicBezTo>
                <a:cubicBezTo>
                  <a:pt x="531" y="42"/>
                  <a:pt x="529" y="45"/>
                  <a:pt x="529" y="47"/>
                </a:cubicBezTo>
                <a:cubicBezTo>
                  <a:pt x="528" y="48"/>
                  <a:pt x="528" y="48"/>
                  <a:pt x="528" y="49"/>
                </a:cubicBezTo>
                <a:cubicBezTo>
                  <a:pt x="528" y="50"/>
                  <a:pt x="529" y="51"/>
                  <a:pt x="529" y="51"/>
                </a:cubicBezTo>
                <a:cubicBezTo>
                  <a:pt x="530" y="52"/>
                  <a:pt x="531" y="51"/>
                  <a:pt x="533" y="48"/>
                </a:cubicBezTo>
                <a:cubicBezTo>
                  <a:pt x="532" y="48"/>
                  <a:pt x="532" y="47"/>
                  <a:pt x="532" y="47"/>
                </a:cubicBezTo>
                <a:cubicBezTo>
                  <a:pt x="531" y="47"/>
                  <a:pt x="531" y="46"/>
                  <a:pt x="532" y="45"/>
                </a:cubicBezTo>
                <a:cubicBezTo>
                  <a:pt x="532" y="44"/>
                  <a:pt x="533" y="44"/>
                  <a:pt x="533" y="43"/>
                </a:cubicBezTo>
                <a:cubicBezTo>
                  <a:pt x="535" y="42"/>
                  <a:pt x="535" y="40"/>
                  <a:pt x="535" y="38"/>
                </a:cubicBezTo>
                <a:cubicBezTo>
                  <a:pt x="535" y="37"/>
                  <a:pt x="536" y="35"/>
                  <a:pt x="534" y="35"/>
                </a:cubicBezTo>
                <a:cubicBezTo>
                  <a:pt x="535" y="33"/>
                  <a:pt x="536" y="32"/>
                  <a:pt x="536" y="31"/>
                </a:cubicBezTo>
                <a:cubicBezTo>
                  <a:pt x="536" y="31"/>
                  <a:pt x="536" y="30"/>
                  <a:pt x="536" y="29"/>
                </a:cubicBezTo>
                <a:cubicBezTo>
                  <a:pt x="536" y="28"/>
                  <a:pt x="536" y="27"/>
                  <a:pt x="536" y="27"/>
                </a:cubicBezTo>
                <a:cubicBezTo>
                  <a:pt x="535" y="24"/>
                  <a:pt x="536" y="22"/>
                  <a:pt x="538" y="20"/>
                </a:cubicBezTo>
                <a:cubicBezTo>
                  <a:pt x="538" y="20"/>
                  <a:pt x="538" y="19"/>
                  <a:pt x="539" y="19"/>
                </a:cubicBezTo>
                <a:cubicBezTo>
                  <a:pt x="538" y="17"/>
                  <a:pt x="538" y="16"/>
                  <a:pt x="539" y="15"/>
                </a:cubicBezTo>
                <a:cubicBezTo>
                  <a:pt x="539" y="12"/>
                  <a:pt x="541" y="10"/>
                  <a:pt x="541" y="8"/>
                </a:cubicBezTo>
                <a:cubicBezTo>
                  <a:pt x="542" y="5"/>
                  <a:pt x="543" y="3"/>
                  <a:pt x="543" y="1"/>
                </a:cubicBezTo>
                <a:cubicBezTo>
                  <a:pt x="543" y="1"/>
                  <a:pt x="543" y="0"/>
                  <a:pt x="544" y="0"/>
                </a:cubicBezTo>
                <a:cubicBezTo>
                  <a:pt x="544" y="2"/>
                  <a:pt x="543" y="4"/>
                  <a:pt x="543" y="6"/>
                </a:cubicBezTo>
                <a:cubicBezTo>
                  <a:pt x="543" y="10"/>
                  <a:pt x="542" y="15"/>
                  <a:pt x="542" y="19"/>
                </a:cubicBezTo>
                <a:cubicBezTo>
                  <a:pt x="542" y="21"/>
                  <a:pt x="541" y="24"/>
                  <a:pt x="540" y="26"/>
                </a:cubicBezTo>
                <a:cubicBezTo>
                  <a:pt x="539" y="28"/>
                  <a:pt x="538" y="30"/>
                  <a:pt x="538" y="32"/>
                </a:cubicBezTo>
                <a:cubicBezTo>
                  <a:pt x="537" y="34"/>
                  <a:pt x="537" y="37"/>
                  <a:pt x="536" y="39"/>
                </a:cubicBezTo>
                <a:cubicBezTo>
                  <a:pt x="536" y="42"/>
                  <a:pt x="536" y="45"/>
                  <a:pt x="535" y="48"/>
                </a:cubicBezTo>
                <a:cubicBezTo>
                  <a:pt x="535" y="49"/>
                  <a:pt x="535" y="50"/>
                  <a:pt x="536" y="50"/>
                </a:cubicBezTo>
                <a:cubicBezTo>
                  <a:pt x="537" y="51"/>
                  <a:pt x="537" y="53"/>
                  <a:pt x="537" y="55"/>
                </a:cubicBezTo>
                <a:cubicBezTo>
                  <a:pt x="538" y="55"/>
                  <a:pt x="539" y="54"/>
                  <a:pt x="539" y="54"/>
                </a:cubicBezTo>
                <a:cubicBezTo>
                  <a:pt x="538" y="68"/>
                  <a:pt x="538" y="68"/>
                  <a:pt x="536" y="71"/>
                </a:cubicBezTo>
                <a:cubicBezTo>
                  <a:pt x="536" y="69"/>
                  <a:pt x="536" y="67"/>
                  <a:pt x="534" y="67"/>
                </a:cubicBezTo>
                <a:cubicBezTo>
                  <a:pt x="532" y="69"/>
                  <a:pt x="531" y="71"/>
                  <a:pt x="531" y="75"/>
                </a:cubicBezTo>
                <a:cubicBezTo>
                  <a:pt x="531" y="74"/>
                  <a:pt x="532" y="75"/>
                  <a:pt x="532" y="74"/>
                </a:cubicBezTo>
                <a:cubicBezTo>
                  <a:pt x="534" y="74"/>
                  <a:pt x="535" y="73"/>
                  <a:pt x="537" y="72"/>
                </a:cubicBezTo>
                <a:cubicBezTo>
                  <a:pt x="536" y="77"/>
                  <a:pt x="536" y="82"/>
                  <a:pt x="534" y="86"/>
                </a:cubicBezTo>
                <a:cubicBezTo>
                  <a:pt x="534" y="88"/>
                  <a:pt x="534" y="90"/>
                  <a:pt x="534" y="92"/>
                </a:cubicBezTo>
                <a:cubicBezTo>
                  <a:pt x="534" y="92"/>
                  <a:pt x="533" y="93"/>
                  <a:pt x="533" y="93"/>
                </a:cubicBezTo>
                <a:cubicBezTo>
                  <a:pt x="533" y="94"/>
                  <a:pt x="534" y="95"/>
                  <a:pt x="533" y="97"/>
                </a:cubicBezTo>
                <a:cubicBezTo>
                  <a:pt x="533" y="98"/>
                  <a:pt x="534" y="99"/>
                  <a:pt x="534" y="101"/>
                </a:cubicBezTo>
                <a:cubicBezTo>
                  <a:pt x="534" y="103"/>
                  <a:pt x="534" y="104"/>
                  <a:pt x="534" y="106"/>
                </a:cubicBezTo>
                <a:cubicBezTo>
                  <a:pt x="533" y="109"/>
                  <a:pt x="532" y="111"/>
                  <a:pt x="533" y="113"/>
                </a:cubicBezTo>
                <a:cubicBezTo>
                  <a:pt x="533" y="114"/>
                  <a:pt x="533" y="114"/>
                  <a:pt x="533" y="115"/>
                </a:cubicBezTo>
                <a:cubicBezTo>
                  <a:pt x="532" y="118"/>
                  <a:pt x="531" y="121"/>
                  <a:pt x="530" y="123"/>
                </a:cubicBezTo>
                <a:cubicBezTo>
                  <a:pt x="529" y="123"/>
                  <a:pt x="529" y="122"/>
                  <a:pt x="529" y="121"/>
                </a:cubicBezTo>
                <a:cubicBezTo>
                  <a:pt x="529" y="120"/>
                  <a:pt x="529" y="118"/>
                  <a:pt x="529" y="116"/>
                </a:cubicBezTo>
                <a:cubicBezTo>
                  <a:pt x="526" y="116"/>
                  <a:pt x="526" y="116"/>
                  <a:pt x="525" y="118"/>
                </a:cubicBezTo>
                <a:cubicBezTo>
                  <a:pt x="525" y="119"/>
                  <a:pt x="525" y="120"/>
                  <a:pt x="525" y="121"/>
                </a:cubicBezTo>
                <a:cubicBezTo>
                  <a:pt x="525" y="122"/>
                  <a:pt x="525" y="122"/>
                  <a:pt x="524" y="123"/>
                </a:cubicBezTo>
                <a:cubicBezTo>
                  <a:pt x="524" y="124"/>
                  <a:pt x="524" y="125"/>
                  <a:pt x="524" y="125"/>
                </a:cubicBezTo>
                <a:cubicBezTo>
                  <a:pt x="526" y="128"/>
                  <a:pt x="528" y="126"/>
                  <a:pt x="530" y="125"/>
                </a:cubicBezTo>
                <a:cubicBezTo>
                  <a:pt x="530" y="126"/>
                  <a:pt x="530" y="126"/>
                  <a:pt x="530" y="127"/>
                </a:cubicBezTo>
                <a:cubicBezTo>
                  <a:pt x="529" y="129"/>
                  <a:pt x="529" y="130"/>
                  <a:pt x="529" y="132"/>
                </a:cubicBezTo>
                <a:cubicBezTo>
                  <a:pt x="529" y="133"/>
                  <a:pt x="529" y="134"/>
                  <a:pt x="529" y="135"/>
                </a:cubicBezTo>
                <a:cubicBezTo>
                  <a:pt x="529" y="137"/>
                  <a:pt x="528" y="139"/>
                  <a:pt x="528" y="141"/>
                </a:cubicBezTo>
                <a:cubicBezTo>
                  <a:pt x="528" y="143"/>
                  <a:pt x="528" y="144"/>
                  <a:pt x="529" y="146"/>
                </a:cubicBezTo>
                <a:cubicBezTo>
                  <a:pt x="529" y="145"/>
                  <a:pt x="530" y="145"/>
                  <a:pt x="530" y="144"/>
                </a:cubicBezTo>
                <a:cubicBezTo>
                  <a:pt x="533" y="137"/>
                  <a:pt x="534" y="129"/>
                  <a:pt x="535" y="121"/>
                </a:cubicBezTo>
                <a:cubicBezTo>
                  <a:pt x="535" y="118"/>
                  <a:pt x="536" y="114"/>
                  <a:pt x="538" y="110"/>
                </a:cubicBezTo>
                <a:cubicBezTo>
                  <a:pt x="538" y="113"/>
                  <a:pt x="538" y="113"/>
                  <a:pt x="538" y="117"/>
                </a:cubicBezTo>
                <a:cubicBezTo>
                  <a:pt x="540" y="117"/>
                  <a:pt x="542" y="114"/>
                  <a:pt x="543" y="113"/>
                </a:cubicBezTo>
                <a:cubicBezTo>
                  <a:pt x="544" y="113"/>
                  <a:pt x="545" y="113"/>
                  <a:pt x="545" y="113"/>
                </a:cubicBezTo>
                <a:cubicBezTo>
                  <a:pt x="545" y="113"/>
                  <a:pt x="545" y="113"/>
                  <a:pt x="545" y="114"/>
                </a:cubicBezTo>
                <a:cubicBezTo>
                  <a:pt x="545" y="114"/>
                  <a:pt x="544" y="115"/>
                  <a:pt x="544" y="116"/>
                </a:cubicBezTo>
                <a:cubicBezTo>
                  <a:pt x="543" y="116"/>
                  <a:pt x="542" y="116"/>
                  <a:pt x="541" y="116"/>
                </a:cubicBezTo>
                <a:cubicBezTo>
                  <a:pt x="540" y="118"/>
                  <a:pt x="540" y="119"/>
                  <a:pt x="538" y="119"/>
                </a:cubicBezTo>
                <a:cubicBezTo>
                  <a:pt x="538" y="122"/>
                  <a:pt x="540" y="124"/>
                  <a:pt x="538" y="127"/>
                </a:cubicBezTo>
                <a:cubicBezTo>
                  <a:pt x="538" y="127"/>
                  <a:pt x="538" y="127"/>
                  <a:pt x="538" y="127"/>
                </a:cubicBezTo>
                <a:cubicBezTo>
                  <a:pt x="536" y="127"/>
                  <a:pt x="537" y="125"/>
                  <a:pt x="536" y="125"/>
                </a:cubicBezTo>
                <a:cubicBezTo>
                  <a:pt x="536" y="125"/>
                  <a:pt x="536" y="125"/>
                  <a:pt x="536" y="125"/>
                </a:cubicBezTo>
                <a:cubicBezTo>
                  <a:pt x="536" y="125"/>
                  <a:pt x="536" y="125"/>
                  <a:pt x="536" y="125"/>
                </a:cubicBezTo>
                <a:cubicBezTo>
                  <a:pt x="536" y="125"/>
                  <a:pt x="536" y="124"/>
                  <a:pt x="536" y="124"/>
                </a:cubicBezTo>
                <a:cubicBezTo>
                  <a:pt x="536" y="124"/>
                  <a:pt x="536" y="124"/>
                  <a:pt x="536" y="124"/>
                </a:cubicBezTo>
                <a:cubicBezTo>
                  <a:pt x="536" y="124"/>
                  <a:pt x="536" y="124"/>
                  <a:pt x="536" y="124"/>
                </a:cubicBezTo>
                <a:cubicBezTo>
                  <a:pt x="536" y="124"/>
                  <a:pt x="536" y="124"/>
                  <a:pt x="536" y="125"/>
                </a:cubicBezTo>
                <a:cubicBezTo>
                  <a:pt x="536" y="125"/>
                  <a:pt x="536" y="125"/>
                  <a:pt x="536" y="125"/>
                </a:cubicBezTo>
                <a:cubicBezTo>
                  <a:pt x="536" y="125"/>
                  <a:pt x="536" y="125"/>
                  <a:pt x="536" y="125"/>
                </a:cubicBezTo>
                <a:cubicBezTo>
                  <a:pt x="535" y="128"/>
                  <a:pt x="536" y="131"/>
                  <a:pt x="535" y="134"/>
                </a:cubicBezTo>
                <a:cubicBezTo>
                  <a:pt x="535" y="134"/>
                  <a:pt x="535" y="135"/>
                  <a:pt x="535" y="135"/>
                </a:cubicBezTo>
                <a:cubicBezTo>
                  <a:pt x="537" y="139"/>
                  <a:pt x="537" y="141"/>
                  <a:pt x="536" y="144"/>
                </a:cubicBezTo>
                <a:cubicBezTo>
                  <a:pt x="536" y="146"/>
                  <a:pt x="535" y="147"/>
                  <a:pt x="536" y="150"/>
                </a:cubicBezTo>
                <a:cubicBezTo>
                  <a:pt x="537" y="148"/>
                  <a:pt x="537" y="147"/>
                  <a:pt x="538" y="146"/>
                </a:cubicBezTo>
                <a:cubicBezTo>
                  <a:pt x="538" y="145"/>
                  <a:pt x="539" y="145"/>
                  <a:pt x="540" y="146"/>
                </a:cubicBezTo>
                <a:cubicBezTo>
                  <a:pt x="540" y="146"/>
                  <a:pt x="540" y="147"/>
                  <a:pt x="540" y="147"/>
                </a:cubicBezTo>
                <a:cubicBezTo>
                  <a:pt x="540" y="148"/>
                  <a:pt x="540" y="148"/>
                  <a:pt x="541" y="148"/>
                </a:cubicBezTo>
                <a:cubicBezTo>
                  <a:pt x="544" y="149"/>
                  <a:pt x="544" y="149"/>
                  <a:pt x="543" y="151"/>
                </a:cubicBezTo>
                <a:cubicBezTo>
                  <a:pt x="543" y="152"/>
                  <a:pt x="543" y="153"/>
                  <a:pt x="543" y="153"/>
                </a:cubicBezTo>
                <a:cubicBezTo>
                  <a:pt x="544" y="153"/>
                  <a:pt x="545" y="153"/>
                  <a:pt x="545" y="152"/>
                </a:cubicBezTo>
                <a:cubicBezTo>
                  <a:pt x="545" y="150"/>
                  <a:pt x="545" y="147"/>
                  <a:pt x="546" y="145"/>
                </a:cubicBezTo>
                <a:cubicBezTo>
                  <a:pt x="546" y="144"/>
                  <a:pt x="546" y="143"/>
                  <a:pt x="546" y="142"/>
                </a:cubicBezTo>
                <a:cubicBezTo>
                  <a:pt x="547" y="141"/>
                  <a:pt x="547" y="144"/>
                  <a:pt x="548" y="143"/>
                </a:cubicBezTo>
                <a:cubicBezTo>
                  <a:pt x="548" y="143"/>
                  <a:pt x="549" y="142"/>
                  <a:pt x="549" y="142"/>
                </a:cubicBezTo>
                <a:cubicBezTo>
                  <a:pt x="549" y="141"/>
                  <a:pt x="549" y="139"/>
                  <a:pt x="549" y="138"/>
                </a:cubicBezTo>
                <a:cubicBezTo>
                  <a:pt x="550" y="137"/>
                  <a:pt x="550" y="136"/>
                  <a:pt x="550" y="135"/>
                </a:cubicBezTo>
                <a:cubicBezTo>
                  <a:pt x="549" y="133"/>
                  <a:pt x="550" y="131"/>
                  <a:pt x="549" y="129"/>
                </a:cubicBezTo>
                <a:cubicBezTo>
                  <a:pt x="549" y="128"/>
                  <a:pt x="549" y="127"/>
                  <a:pt x="549" y="125"/>
                </a:cubicBezTo>
                <a:cubicBezTo>
                  <a:pt x="550" y="124"/>
                  <a:pt x="550" y="122"/>
                  <a:pt x="549" y="120"/>
                </a:cubicBezTo>
                <a:cubicBezTo>
                  <a:pt x="549" y="118"/>
                  <a:pt x="549" y="117"/>
                  <a:pt x="550" y="115"/>
                </a:cubicBezTo>
                <a:cubicBezTo>
                  <a:pt x="550" y="113"/>
                  <a:pt x="550" y="112"/>
                  <a:pt x="550" y="110"/>
                </a:cubicBezTo>
                <a:cubicBezTo>
                  <a:pt x="551" y="109"/>
                  <a:pt x="551" y="110"/>
                  <a:pt x="551" y="111"/>
                </a:cubicBezTo>
                <a:cubicBezTo>
                  <a:pt x="551" y="113"/>
                  <a:pt x="552" y="115"/>
                  <a:pt x="552" y="117"/>
                </a:cubicBezTo>
                <a:cubicBezTo>
                  <a:pt x="552" y="118"/>
                  <a:pt x="553" y="119"/>
                  <a:pt x="553" y="120"/>
                </a:cubicBezTo>
                <a:cubicBezTo>
                  <a:pt x="554" y="122"/>
                  <a:pt x="555" y="122"/>
                  <a:pt x="557" y="120"/>
                </a:cubicBezTo>
                <a:cubicBezTo>
                  <a:pt x="557" y="119"/>
                  <a:pt x="556" y="118"/>
                  <a:pt x="556" y="117"/>
                </a:cubicBezTo>
                <a:cubicBezTo>
                  <a:pt x="555" y="116"/>
                  <a:pt x="556" y="115"/>
                  <a:pt x="556" y="114"/>
                </a:cubicBezTo>
                <a:cubicBezTo>
                  <a:pt x="555" y="113"/>
                  <a:pt x="555" y="112"/>
                  <a:pt x="555" y="111"/>
                </a:cubicBezTo>
                <a:cubicBezTo>
                  <a:pt x="555" y="110"/>
                  <a:pt x="556" y="110"/>
                  <a:pt x="556" y="109"/>
                </a:cubicBezTo>
                <a:cubicBezTo>
                  <a:pt x="557" y="108"/>
                  <a:pt x="557" y="108"/>
                  <a:pt x="558" y="107"/>
                </a:cubicBezTo>
                <a:cubicBezTo>
                  <a:pt x="559" y="109"/>
                  <a:pt x="559" y="111"/>
                  <a:pt x="560" y="113"/>
                </a:cubicBezTo>
                <a:cubicBezTo>
                  <a:pt x="560" y="114"/>
                  <a:pt x="559" y="115"/>
                  <a:pt x="559" y="115"/>
                </a:cubicBezTo>
                <a:cubicBezTo>
                  <a:pt x="559" y="117"/>
                  <a:pt x="559" y="118"/>
                  <a:pt x="560" y="119"/>
                </a:cubicBezTo>
                <a:cubicBezTo>
                  <a:pt x="562" y="120"/>
                  <a:pt x="562" y="121"/>
                  <a:pt x="561" y="122"/>
                </a:cubicBezTo>
                <a:cubicBezTo>
                  <a:pt x="560" y="124"/>
                  <a:pt x="559" y="125"/>
                  <a:pt x="557" y="127"/>
                </a:cubicBezTo>
                <a:cubicBezTo>
                  <a:pt x="557" y="127"/>
                  <a:pt x="557" y="127"/>
                  <a:pt x="558" y="127"/>
                </a:cubicBezTo>
                <a:cubicBezTo>
                  <a:pt x="559" y="128"/>
                  <a:pt x="560" y="129"/>
                  <a:pt x="560" y="131"/>
                </a:cubicBezTo>
                <a:cubicBezTo>
                  <a:pt x="560" y="133"/>
                  <a:pt x="561" y="134"/>
                  <a:pt x="561" y="135"/>
                </a:cubicBezTo>
                <a:cubicBezTo>
                  <a:pt x="561" y="135"/>
                  <a:pt x="561" y="135"/>
                  <a:pt x="561" y="135"/>
                </a:cubicBezTo>
                <a:cubicBezTo>
                  <a:pt x="561" y="135"/>
                  <a:pt x="561" y="135"/>
                  <a:pt x="561" y="135"/>
                </a:cubicBezTo>
                <a:cubicBezTo>
                  <a:pt x="561" y="135"/>
                  <a:pt x="561" y="135"/>
                  <a:pt x="561" y="135"/>
                </a:cubicBezTo>
                <a:cubicBezTo>
                  <a:pt x="561" y="135"/>
                  <a:pt x="561" y="136"/>
                  <a:pt x="561" y="136"/>
                </a:cubicBezTo>
                <a:cubicBezTo>
                  <a:pt x="563" y="140"/>
                  <a:pt x="564" y="144"/>
                  <a:pt x="566" y="148"/>
                </a:cubicBezTo>
                <a:cubicBezTo>
                  <a:pt x="568" y="148"/>
                  <a:pt x="568" y="148"/>
                  <a:pt x="568" y="148"/>
                </a:cubicBezTo>
                <a:cubicBezTo>
                  <a:pt x="567" y="149"/>
                  <a:pt x="568" y="149"/>
                  <a:pt x="567" y="149"/>
                </a:cubicBezTo>
                <a:cubicBezTo>
                  <a:pt x="567" y="150"/>
                  <a:pt x="566" y="150"/>
                  <a:pt x="565" y="151"/>
                </a:cubicBezTo>
                <a:cubicBezTo>
                  <a:pt x="566" y="152"/>
                  <a:pt x="567" y="151"/>
                  <a:pt x="568" y="151"/>
                </a:cubicBezTo>
                <a:cubicBezTo>
                  <a:pt x="568" y="154"/>
                  <a:pt x="569" y="158"/>
                  <a:pt x="569" y="161"/>
                </a:cubicBezTo>
                <a:cubicBezTo>
                  <a:pt x="569" y="162"/>
                  <a:pt x="568" y="163"/>
                  <a:pt x="569" y="164"/>
                </a:cubicBezTo>
                <a:cubicBezTo>
                  <a:pt x="569" y="165"/>
                  <a:pt x="568" y="165"/>
                  <a:pt x="568" y="166"/>
                </a:cubicBezTo>
                <a:cubicBezTo>
                  <a:pt x="568" y="166"/>
                  <a:pt x="568" y="167"/>
                  <a:pt x="568" y="167"/>
                </a:cubicBezTo>
                <a:cubicBezTo>
                  <a:pt x="569" y="169"/>
                  <a:pt x="568" y="170"/>
                  <a:pt x="568" y="172"/>
                </a:cubicBezTo>
                <a:cubicBezTo>
                  <a:pt x="567" y="175"/>
                  <a:pt x="567" y="178"/>
                  <a:pt x="570" y="180"/>
                </a:cubicBezTo>
                <a:cubicBezTo>
                  <a:pt x="570" y="181"/>
                  <a:pt x="569" y="182"/>
                  <a:pt x="569" y="182"/>
                </a:cubicBezTo>
                <a:cubicBezTo>
                  <a:pt x="568" y="184"/>
                  <a:pt x="568" y="186"/>
                  <a:pt x="569" y="188"/>
                </a:cubicBezTo>
                <a:cubicBezTo>
                  <a:pt x="570" y="190"/>
                  <a:pt x="570" y="192"/>
                  <a:pt x="570" y="193"/>
                </a:cubicBezTo>
                <a:cubicBezTo>
                  <a:pt x="570" y="194"/>
                  <a:pt x="570" y="194"/>
                  <a:pt x="571" y="196"/>
                </a:cubicBezTo>
                <a:cubicBezTo>
                  <a:pt x="572" y="195"/>
                  <a:pt x="573" y="193"/>
                  <a:pt x="574" y="192"/>
                </a:cubicBezTo>
                <a:cubicBezTo>
                  <a:pt x="575" y="193"/>
                  <a:pt x="575" y="194"/>
                  <a:pt x="575" y="195"/>
                </a:cubicBezTo>
                <a:cubicBezTo>
                  <a:pt x="574" y="196"/>
                  <a:pt x="574" y="197"/>
                  <a:pt x="573" y="198"/>
                </a:cubicBezTo>
                <a:cubicBezTo>
                  <a:pt x="572" y="199"/>
                  <a:pt x="571" y="199"/>
                  <a:pt x="571" y="201"/>
                </a:cubicBezTo>
                <a:cubicBezTo>
                  <a:pt x="571" y="201"/>
                  <a:pt x="570" y="202"/>
                  <a:pt x="569" y="203"/>
                </a:cubicBezTo>
                <a:cubicBezTo>
                  <a:pt x="569" y="204"/>
                  <a:pt x="569" y="205"/>
                  <a:pt x="569" y="207"/>
                </a:cubicBezTo>
                <a:cubicBezTo>
                  <a:pt x="568" y="207"/>
                  <a:pt x="568" y="207"/>
                  <a:pt x="567" y="208"/>
                </a:cubicBezTo>
                <a:cubicBezTo>
                  <a:pt x="567" y="208"/>
                  <a:pt x="567" y="208"/>
                  <a:pt x="567" y="208"/>
                </a:cubicBezTo>
                <a:cubicBezTo>
                  <a:pt x="567" y="210"/>
                  <a:pt x="568" y="211"/>
                  <a:pt x="568" y="213"/>
                </a:cubicBezTo>
                <a:cubicBezTo>
                  <a:pt x="568" y="214"/>
                  <a:pt x="568" y="214"/>
                  <a:pt x="568" y="215"/>
                </a:cubicBezTo>
                <a:cubicBezTo>
                  <a:pt x="567" y="216"/>
                  <a:pt x="567" y="217"/>
                  <a:pt x="568" y="217"/>
                </a:cubicBezTo>
                <a:cubicBezTo>
                  <a:pt x="569" y="220"/>
                  <a:pt x="569" y="223"/>
                  <a:pt x="569" y="226"/>
                </a:cubicBezTo>
                <a:cubicBezTo>
                  <a:pt x="570" y="227"/>
                  <a:pt x="571" y="227"/>
                  <a:pt x="572" y="227"/>
                </a:cubicBezTo>
                <a:cubicBezTo>
                  <a:pt x="573" y="228"/>
                  <a:pt x="573" y="229"/>
                  <a:pt x="573" y="231"/>
                </a:cubicBezTo>
                <a:cubicBezTo>
                  <a:pt x="572" y="233"/>
                  <a:pt x="572" y="235"/>
                  <a:pt x="574" y="236"/>
                </a:cubicBezTo>
                <a:cubicBezTo>
                  <a:pt x="573" y="238"/>
                  <a:pt x="572" y="240"/>
                  <a:pt x="571" y="243"/>
                </a:cubicBezTo>
                <a:cubicBezTo>
                  <a:pt x="572" y="243"/>
                  <a:pt x="573" y="243"/>
                  <a:pt x="573" y="243"/>
                </a:cubicBezTo>
                <a:cubicBezTo>
                  <a:pt x="573" y="245"/>
                  <a:pt x="573" y="246"/>
                  <a:pt x="573" y="248"/>
                </a:cubicBezTo>
                <a:cubicBezTo>
                  <a:pt x="573" y="248"/>
                  <a:pt x="573" y="249"/>
                  <a:pt x="572" y="250"/>
                </a:cubicBezTo>
                <a:cubicBezTo>
                  <a:pt x="571" y="251"/>
                  <a:pt x="572" y="252"/>
                  <a:pt x="572" y="254"/>
                </a:cubicBezTo>
                <a:cubicBezTo>
                  <a:pt x="573" y="254"/>
                  <a:pt x="573" y="255"/>
                  <a:pt x="573" y="255"/>
                </a:cubicBezTo>
                <a:cubicBezTo>
                  <a:pt x="574" y="257"/>
                  <a:pt x="574" y="258"/>
                  <a:pt x="572" y="259"/>
                </a:cubicBezTo>
                <a:cubicBezTo>
                  <a:pt x="571" y="260"/>
                  <a:pt x="571" y="261"/>
                  <a:pt x="572" y="263"/>
                </a:cubicBezTo>
                <a:cubicBezTo>
                  <a:pt x="573" y="264"/>
                  <a:pt x="573" y="266"/>
                  <a:pt x="572" y="268"/>
                </a:cubicBezTo>
                <a:cubicBezTo>
                  <a:pt x="572" y="268"/>
                  <a:pt x="572" y="269"/>
                  <a:pt x="572" y="270"/>
                </a:cubicBezTo>
                <a:cubicBezTo>
                  <a:pt x="572" y="278"/>
                  <a:pt x="570" y="286"/>
                  <a:pt x="570" y="293"/>
                </a:cubicBezTo>
                <a:cubicBezTo>
                  <a:pt x="570" y="298"/>
                  <a:pt x="568" y="303"/>
                  <a:pt x="568" y="307"/>
                </a:cubicBezTo>
                <a:cubicBezTo>
                  <a:pt x="567" y="308"/>
                  <a:pt x="567" y="309"/>
                  <a:pt x="568" y="311"/>
                </a:cubicBezTo>
                <a:cubicBezTo>
                  <a:pt x="569" y="311"/>
                  <a:pt x="570" y="311"/>
                  <a:pt x="571" y="310"/>
                </a:cubicBezTo>
                <a:cubicBezTo>
                  <a:pt x="573" y="309"/>
                  <a:pt x="575" y="309"/>
                  <a:pt x="576" y="308"/>
                </a:cubicBezTo>
                <a:cubicBezTo>
                  <a:pt x="580" y="307"/>
                  <a:pt x="584" y="305"/>
                  <a:pt x="588" y="303"/>
                </a:cubicBezTo>
                <a:cubicBezTo>
                  <a:pt x="594" y="300"/>
                  <a:pt x="600" y="296"/>
                  <a:pt x="606" y="291"/>
                </a:cubicBezTo>
                <a:cubicBezTo>
                  <a:pt x="608" y="290"/>
                  <a:pt x="610" y="289"/>
                  <a:pt x="611" y="287"/>
                </a:cubicBezTo>
                <a:cubicBezTo>
                  <a:pt x="613" y="286"/>
                  <a:pt x="614" y="284"/>
                  <a:pt x="616" y="282"/>
                </a:cubicBezTo>
                <a:cubicBezTo>
                  <a:pt x="617" y="281"/>
                  <a:pt x="619" y="279"/>
                  <a:pt x="621" y="278"/>
                </a:cubicBezTo>
                <a:cubicBezTo>
                  <a:pt x="621" y="280"/>
                  <a:pt x="620" y="282"/>
                  <a:pt x="619" y="283"/>
                </a:cubicBezTo>
                <a:cubicBezTo>
                  <a:pt x="615" y="289"/>
                  <a:pt x="611" y="294"/>
                  <a:pt x="605" y="298"/>
                </a:cubicBezTo>
                <a:cubicBezTo>
                  <a:pt x="604" y="299"/>
                  <a:pt x="604" y="299"/>
                  <a:pt x="603" y="301"/>
                </a:cubicBezTo>
                <a:cubicBezTo>
                  <a:pt x="605" y="301"/>
                  <a:pt x="606" y="300"/>
                  <a:pt x="608" y="299"/>
                </a:cubicBezTo>
                <a:cubicBezTo>
                  <a:pt x="611" y="297"/>
                  <a:pt x="614" y="294"/>
                  <a:pt x="617" y="291"/>
                </a:cubicBezTo>
                <a:cubicBezTo>
                  <a:pt x="619" y="289"/>
                  <a:pt x="621" y="287"/>
                  <a:pt x="622" y="285"/>
                </a:cubicBezTo>
                <a:cubicBezTo>
                  <a:pt x="627" y="281"/>
                  <a:pt x="630" y="276"/>
                  <a:pt x="633" y="270"/>
                </a:cubicBezTo>
                <a:cubicBezTo>
                  <a:pt x="634" y="269"/>
                  <a:pt x="634" y="269"/>
                  <a:pt x="635" y="268"/>
                </a:cubicBezTo>
                <a:cubicBezTo>
                  <a:pt x="633" y="272"/>
                  <a:pt x="632" y="276"/>
                  <a:pt x="631" y="280"/>
                </a:cubicBezTo>
                <a:cubicBezTo>
                  <a:pt x="631" y="280"/>
                  <a:pt x="631" y="280"/>
                  <a:pt x="631" y="280"/>
                </a:cubicBezTo>
                <a:cubicBezTo>
                  <a:pt x="633" y="281"/>
                  <a:pt x="633" y="278"/>
                  <a:pt x="634" y="278"/>
                </a:cubicBezTo>
                <a:cubicBezTo>
                  <a:pt x="634" y="280"/>
                  <a:pt x="634" y="281"/>
                  <a:pt x="632" y="282"/>
                </a:cubicBezTo>
                <a:cubicBezTo>
                  <a:pt x="632" y="283"/>
                  <a:pt x="631" y="284"/>
                  <a:pt x="630" y="284"/>
                </a:cubicBezTo>
                <a:cubicBezTo>
                  <a:pt x="630" y="285"/>
                  <a:pt x="629" y="286"/>
                  <a:pt x="629" y="286"/>
                </a:cubicBezTo>
                <a:cubicBezTo>
                  <a:pt x="629" y="288"/>
                  <a:pt x="628" y="290"/>
                  <a:pt x="627" y="291"/>
                </a:cubicBezTo>
                <a:cubicBezTo>
                  <a:pt x="625" y="293"/>
                  <a:pt x="624" y="296"/>
                  <a:pt x="623" y="298"/>
                </a:cubicBezTo>
                <a:cubicBezTo>
                  <a:pt x="620" y="302"/>
                  <a:pt x="618" y="305"/>
                  <a:pt x="614" y="307"/>
                </a:cubicBezTo>
                <a:cubicBezTo>
                  <a:pt x="613" y="308"/>
                  <a:pt x="612" y="309"/>
                  <a:pt x="612" y="310"/>
                </a:cubicBezTo>
                <a:cubicBezTo>
                  <a:pt x="612" y="311"/>
                  <a:pt x="611" y="311"/>
                  <a:pt x="611" y="312"/>
                </a:cubicBezTo>
                <a:cubicBezTo>
                  <a:pt x="609" y="314"/>
                  <a:pt x="606" y="316"/>
                  <a:pt x="604" y="318"/>
                </a:cubicBezTo>
                <a:cubicBezTo>
                  <a:pt x="603" y="318"/>
                  <a:pt x="602" y="318"/>
                  <a:pt x="601" y="319"/>
                </a:cubicBezTo>
                <a:cubicBezTo>
                  <a:pt x="603" y="320"/>
                  <a:pt x="604" y="320"/>
                  <a:pt x="606" y="319"/>
                </a:cubicBezTo>
                <a:cubicBezTo>
                  <a:pt x="611" y="315"/>
                  <a:pt x="616" y="311"/>
                  <a:pt x="620" y="306"/>
                </a:cubicBezTo>
                <a:cubicBezTo>
                  <a:pt x="624" y="303"/>
                  <a:pt x="627" y="299"/>
                  <a:pt x="629" y="295"/>
                </a:cubicBezTo>
                <a:cubicBezTo>
                  <a:pt x="631" y="292"/>
                  <a:pt x="632" y="290"/>
                  <a:pt x="634" y="288"/>
                </a:cubicBezTo>
                <a:cubicBezTo>
                  <a:pt x="635" y="287"/>
                  <a:pt x="635" y="285"/>
                  <a:pt x="636" y="284"/>
                </a:cubicBezTo>
                <a:cubicBezTo>
                  <a:pt x="636" y="284"/>
                  <a:pt x="637" y="285"/>
                  <a:pt x="636" y="285"/>
                </a:cubicBezTo>
                <a:cubicBezTo>
                  <a:pt x="636" y="286"/>
                  <a:pt x="635" y="288"/>
                  <a:pt x="635" y="290"/>
                </a:cubicBezTo>
                <a:cubicBezTo>
                  <a:pt x="635" y="291"/>
                  <a:pt x="634" y="292"/>
                  <a:pt x="633" y="292"/>
                </a:cubicBezTo>
                <a:cubicBezTo>
                  <a:pt x="633" y="293"/>
                  <a:pt x="632" y="294"/>
                  <a:pt x="631" y="295"/>
                </a:cubicBezTo>
                <a:cubicBezTo>
                  <a:pt x="629" y="299"/>
                  <a:pt x="627" y="303"/>
                  <a:pt x="625" y="307"/>
                </a:cubicBezTo>
                <a:cubicBezTo>
                  <a:pt x="625" y="308"/>
                  <a:pt x="624" y="308"/>
                  <a:pt x="624" y="309"/>
                </a:cubicBezTo>
                <a:cubicBezTo>
                  <a:pt x="623" y="311"/>
                  <a:pt x="622" y="314"/>
                  <a:pt x="620" y="316"/>
                </a:cubicBezTo>
                <a:cubicBezTo>
                  <a:pt x="620" y="316"/>
                  <a:pt x="620" y="316"/>
                  <a:pt x="620" y="317"/>
                </a:cubicBezTo>
                <a:cubicBezTo>
                  <a:pt x="622" y="317"/>
                  <a:pt x="623" y="315"/>
                  <a:pt x="624" y="314"/>
                </a:cubicBezTo>
                <a:cubicBezTo>
                  <a:pt x="627" y="311"/>
                  <a:pt x="630" y="307"/>
                  <a:pt x="633" y="304"/>
                </a:cubicBezTo>
                <a:cubicBezTo>
                  <a:pt x="635" y="301"/>
                  <a:pt x="637" y="298"/>
                  <a:pt x="639" y="296"/>
                </a:cubicBezTo>
                <a:cubicBezTo>
                  <a:pt x="636" y="300"/>
                  <a:pt x="633" y="305"/>
                  <a:pt x="630" y="310"/>
                </a:cubicBezTo>
                <a:cubicBezTo>
                  <a:pt x="632" y="310"/>
                  <a:pt x="633" y="307"/>
                  <a:pt x="635" y="308"/>
                </a:cubicBezTo>
                <a:cubicBezTo>
                  <a:pt x="634" y="309"/>
                  <a:pt x="633" y="310"/>
                  <a:pt x="632" y="311"/>
                </a:cubicBezTo>
                <a:cubicBezTo>
                  <a:pt x="630" y="313"/>
                  <a:pt x="628" y="316"/>
                  <a:pt x="627" y="318"/>
                </a:cubicBezTo>
                <a:cubicBezTo>
                  <a:pt x="626" y="320"/>
                  <a:pt x="625" y="321"/>
                  <a:pt x="625" y="322"/>
                </a:cubicBezTo>
                <a:cubicBezTo>
                  <a:pt x="625" y="323"/>
                  <a:pt x="626" y="323"/>
                  <a:pt x="626" y="323"/>
                </a:cubicBezTo>
                <a:cubicBezTo>
                  <a:pt x="628" y="322"/>
                  <a:pt x="629" y="321"/>
                  <a:pt x="630" y="319"/>
                </a:cubicBezTo>
                <a:cubicBezTo>
                  <a:pt x="633" y="316"/>
                  <a:pt x="636" y="313"/>
                  <a:pt x="639" y="309"/>
                </a:cubicBezTo>
                <a:cubicBezTo>
                  <a:pt x="639" y="309"/>
                  <a:pt x="639" y="308"/>
                  <a:pt x="640" y="308"/>
                </a:cubicBezTo>
                <a:cubicBezTo>
                  <a:pt x="642" y="306"/>
                  <a:pt x="643" y="302"/>
                  <a:pt x="645" y="299"/>
                </a:cubicBezTo>
                <a:cubicBezTo>
                  <a:pt x="647" y="295"/>
                  <a:pt x="649" y="291"/>
                  <a:pt x="650" y="286"/>
                </a:cubicBezTo>
                <a:cubicBezTo>
                  <a:pt x="650" y="285"/>
                  <a:pt x="650" y="285"/>
                  <a:pt x="651" y="284"/>
                </a:cubicBezTo>
                <a:cubicBezTo>
                  <a:pt x="652" y="286"/>
                  <a:pt x="651" y="288"/>
                  <a:pt x="651" y="290"/>
                </a:cubicBezTo>
                <a:cubicBezTo>
                  <a:pt x="651" y="290"/>
                  <a:pt x="651" y="291"/>
                  <a:pt x="651" y="291"/>
                </a:cubicBezTo>
                <a:cubicBezTo>
                  <a:pt x="652" y="291"/>
                  <a:pt x="652" y="291"/>
                  <a:pt x="652" y="291"/>
                </a:cubicBezTo>
                <a:cubicBezTo>
                  <a:pt x="652" y="292"/>
                  <a:pt x="652" y="292"/>
                  <a:pt x="651" y="292"/>
                </a:cubicBezTo>
                <a:cubicBezTo>
                  <a:pt x="651" y="293"/>
                  <a:pt x="650" y="293"/>
                  <a:pt x="650" y="293"/>
                </a:cubicBezTo>
                <a:cubicBezTo>
                  <a:pt x="650" y="294"/>
                  <a:pt x="650" y="294"/>
                  <a:pt x="650" y="295"/>
                </a:cubicBezTo>
                <a:cubicBezTo>
                  <a:pt x="651" y="294"/>
                  <a:pt x="652" y="294"/>
                  <a:pt x="652" y="294"/>
                </a:cubicBezTo>
                <a:cubicBezTo>
                  <a:pt x="653" y="293"/>
                  <a:pt x="653" y="292"/>
                  <a:pt x="654" y="291"/>
                </a:cubicBezTo>
                <a:cubicBezTo>
                  <a:pt x="655" y="290"/>
                  <a:pt x="655" y="289"/>
                  <a:pt x="656" y="288"/>
                </a:cubicBezTo>
                <a:cubicBezTo>
                  <a:pt x="656" y="290"/>
                  <a:pt x="656" y="291"/>
                  <a:pt x="656" y="293"/>
                </a:cubicBezTo>
                <a:cubicBezTo>
                  <a:pt x="655" y="295"/>
                  <a:pt x="654" y="297"/>
                  <a:pt x="653" y="299"/>
                </a:cubicBezTo>
                <a:cubicBezTo>
                  <a:pt x="651" y="301"/>
                  <a:pt x="650" y="303"/>
                  <a:pt x="650" y="306"/>
                </a:cubicBezTo>
                <a:cubicBezTo>
                  <a:pt x="650" y="308"/>
                  <a:pt x="648" y="309"/>
                  <a:pt x="648" y="312"/>
                </a:cubicBezTo>
                <a:cubicBezTo>
                  <a:pt x="647" y="313"/>
                  <a:pt x="646" y="315"/>
                  <a:pt x="645" y="317"/>
                </a:cubicBezTo>
                <a:cubicBezTo>
                  <a:pt x="643" y="320"/>
                  <a:pt x="642" y="323"/>
                  <a:pt x="640" y="326"/>
                </a:cubicBezTo>
                <a:cubicBezTo>
                  <a:pt x="640" y="327"/>
                  <a:pt x="640" y="328"/>
                  <a:pt x="641" y="328"/>
                </a:cubicBezTo>
                <a:cubicBezTo>
                  <a:pt x="642" y="328"/>
                  <a:pt x="643" y="328"/>
                  <a:pt x="644" y="328"/>
                </a:cubicBezTo>
                <a:cubicBezTo>
                  <a:pt x="643" y="329"/>
                  <a:pt x="643" y="330"/>
                  <a:pt x="643" y="330"/>
                </a:cubicBezTo>
                <a:cubicBezTo>
                  <a:pt x="641" y="331"/>
                  <a:pt x="640" y="333"/>
                  <a:pt x="639" y="336"/>
                </a:cubicBezTo>
                <a:cubicBezTo>
                  <a:pt x="638" y="336"/>
                  <a:pt x="638" y="337"/>
                  <a:pt x="637" y="338"/>
                </a:cubicBezTo>
                <a:cubicBezTo>
                  <a:pt x="634" y="341"/>
                  <a:pt x="632" y="345"/>
                  <a:pt x="630" y="348"/>
                </a:cubicBezTo>
                <a:cubicBezTo>
                  <a:pt x="630" y="349"/>
                  <a:pt x="630" y="349"/>
                  <a:pt x="630" y="349"/>
                </a:cubicBezTo>
                <a:cubicBezTo>
                  <a:pt x="629" y="355"/>
                  <a:pt x="627" y="363"/>
                  <a:pt x="624" y="368"/>
                </a:cubicBezTo>
                <a:cubicBezTo>
                  <a:pt x="624" y="368"/>
                  <a:pt x="624" y="369"/>
                  <a:pt x="624" y="369"/>
                </a:cubicBezTo>
                <a:cubicBezTo>
                  <a:pt x="622" y="375"/>
                  <a:pt x="619" y="380"/>
                  <a:pt x="619" y="385"/>
                </a:cubicBezTo>
                <a:cubicBezTo>
                  <a:pt x="620" y="385"/>
                  <a:pt x="620" y="385"/>
                  <a:pt x="621" y="385"/>
                </a:cubicBezTo>
                <a:cubicBezTo>
                  <a:pt x="622" y="384"/>
                  <a:pt x="623" y="383"/>
                  <a:pt x="624" y="382"/>
                </a:cubicBezTo>
                <a:cubicBezTo>
                  <a:pt x="627" y="378"/>
                  <a:pt x="630" y="374"/>
                  <a:pt x="632" y="369"/>
                </a:cubicBezTo>
                <a:cubicBezTo>
                  <a:pt x="632" y="368"/>
                  <a:pt x="632" y="368"/>
                  <a:pt x="632" y="367"/>
                </a:cubicBezTo>
                <a:cubicBezTo>
                  <a:pt x="633" y="368"/>
                  <a:pt x="633" y="369"/>
                  <a:pt x="633" y="369"/>
                </a:cubicBezTo>
                <a:cubicBezTo>
                  <a:pt x="631" y="372"/>
                  <a:pt x="630" y="375"/>
                  <a:pt x="629" y="378"/>
                </a:cubicBezTo>
                <a:cubicBezTo>
                  <a:pt x="629" y="379"/>
                  <a:pt x="628" y="379"/>
                  <a:pt x="628" y="380"/>
                </a:cubicBezTo>
                <a:cubicBezTo>
                  <a:pt x="628" y="381"/>
                  <a:pt x="628" y="382"/>
                  <a:pt x="629" y="382"/>
                </a:cubicBezTo>
                <a:cubicBezTo>
                  <a:pt x="630" y="382"/>
                  <a:pt x="631" y="382"/>
                  <a:pt x="631" y="381"/>
                </a:cubicBezTo>
                <a:cubicBezTo>
                  <a:pt x="632" y="379"/>
                  <a:pt x="633" y="378"/>
                  <a:pt x="633" y="376"/>
                </a:cubicBezTo>
                <a:cubicBezTo>
                  <a:pt x="636" y="370"/>
                  <a:pt x="638" y="365"/>
                  <a:pt x="639" y="359"/>
                </a:cubicBezTo>
                <a:cubicBezTo>
                  <a:pt x="639" y="358"/>
                  <a:pt x="640" y="356"/>
                  <a:pt x="641" y="355"/>
                </a:cubicBezTo>
                <a:cubicBezTo>
                  <a:pt x="641" y="354"/>
                  <a:pt x="641" y="352"/>
                  <a:pt x="642" y="351"/>
                </a:cubicBezTo>
                <a:cubicBezTo>
                  <a:pt x="643" y="354"/>
                  <a:pt x="643" y="358"/>
                  <a:pt x="643" y="361"/>
                </a:cubicBezTo>
                <a:cubicBezTo>
                  <a:pt x="642" y="362"/>
                  <a:pt x="642" y="364"/>
                  <a:pt x="642" y="365"/>
                </a:cubicBezTo>
                <a:cubicBezTo>
                  <a:pt x="642" y="367"/>
                  <a:pt x="642" y="368"/>
                  <a:pt x="641" y="370"/>
                </a:cubicBezTo>
                <a:cubicBezTo>
                  <a:pt x="641" y="371"/>
                  <a:pt x="641" y="372"/>
                  <a:pt x="641" y="373"/>
                </a:cubicBezTo>
                <a:cubicBezTo>
                  <a:pt x="643" y="373"/>
                  <a:pt x="642" y="371"/>
                  <a:pt x="644" y="371"/>
                </a:cubicBezTo>
                <a:cubicBezTo>
                  <a:pt x="643" y="372"/>
                  <a:pt x="642" y="373"/>
                  <a:pt x="642" y="375"/>
                </a:cubicBezTo>
                <a:cubicBezTo>
                  <a:pt x="643" y="376"/>
                  <a:pt x="642" y="377"/>
                  <a:pt x="641" y="378"/>
                </a:cubicBezTo>
                <a:cubicBezTo>
                  <a:pt x="642" y="379"/>
                  <a:pt x="642" y="379"/>
                  <a:pt x="643" y="380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40" y="382"/>
                  <a:pt x="639" y="384"/>
                  <a:pt x="639" y="386"/>
                </a:cubicBezTo>
                <a:cubicBezTo>
                  <a:pt x="639" y="386"/>
                  <a:pt x="639" y="386"/>
                  <a:pt x="640" y="386"/>
                </a:cubicBezTo>
                <a:cubicBezTo>
                  <a:pt x="640" y="386"/>
                  <a:pt x="641" y="385"/>
                  <a:pt x="641" y="384"/>
                </a:cubicBezTo>
                <a:cubicBezTo>
                  <a:pt x="642" y="384"/>
                  <a:pt x="642" y="383"/>
                  <a:pt x="643" y="384"/>
                </a:cubicBezTo>
                <a:cubicBezTo>
                  <a:pt x="643" y="384"/>
                  <a:pt x="644" y="385"/>
                  <a:pt x="644" y="385"/>
                </a:cubicBezTo>
                <a:cubicBezTo>
                  <a:pt x="644" y="386"/>
                  <a:pt x="643" y="386"/>
                  <a:pt x="643" y="387"/>
                </a:cubicBezTo>
                <a:cubicBezTo>
                  <a:pt x="641" y="392"/>
                  <a:pt x="638" y="397"/>
                  <a:pt x="635" y="401"/>
                </a:cubicBezTo>
                <a:cubicBezTo>
                  <a:pt x="632" y="406"/>
                  <a:pt x="628" y="410"/>
                  <a:pt x="625" y="415"/>
                </a:cubicBezTo>
                <a:cubicBezTo>
                  <a:pt x="623" y="418"/>
                  <a:pt x="620" y="420"/>
                  <a:pt x="617" y="422"/>
                </a:cubicBezTo>
                <a:cubicBezTo>
                  <a:pt x="615" y="424"/>
                  <a:pt x="612" y="425"/>
                  <a:pt x="610" y="427"/>
                </a:cubicBezTo>
                <a:cubicBezTo>
                  <a:pt x="607" y="430"/>
                  <a:pt x="604" y="432"/>
                  <a:pt x="600" y="434"/>
                </a:cubicBezTo>
                <a:cubicBezTo>
                  <a:pt x="595" y="437"/>
                  <a:pt x="590" y="439"/>
                  <a:pt x="585" y="441"/>
                </a:cubicBezTo>
                <a:cubicBezTo>
                  <a:pt x="583" y="442"/>
                  <a:pt x="580" y="444"/>
                  <a:pt x="577" y="445"/>
                </a:cubicBezTo>
                <a:cubicBezTo>
                  <a:pt x="574" y="447"/>
                  <a:pt x="571" y="449"/>
                  <a:pt x="567" y="449"/>
                </a:cubicBezTo>
                <a:cubicBezTo>
                  <a:pt x="567" y="449"/>
                  <a:pt x="566" y="449"/>
                  <a:pt x="566" y="449"/>
                </a:cubicBezTo>
                <a:cubicBezTo>
                  <a:pt x="563" y="452"/>
                  <a:pt x="559" y="453"/>
                  <a:pt x="555" y="454"/>
                </a:cubicBezTo>
                <a:cubicBezTo>
                  <a:pt x="551" y="455"/>
                  <a:pt x="547" y="457"/>
                  <a:pt x="543" y="458"/>
                </a:cubicBezTo>
                <a:cubicBezTo>
                  <a:pt x="540" y="459"/>
                  <a:pt x="536" y="460"/>
                  <a:pt x="533" y="461"/>
                </a:cubicBezTo>
                <a:cubicBezTo>
                  <a:pt x="523" y="463"/>
                  <a:pt x="513" y="465"/>
                  <a:pt x="503" y="468"/>
                </a:cubicBezTo>
                <a:cubicBezTo>
                  <a:pt x="500" y="468"/>
                  <a:pt x="481" y="469"/>
                  <a:pt x="474" y="470"/>
                </a:cubicBezTo>
                <a:cubicBezTo>
                  <a:pt x="466" y="471"/>
                  <a:pt x="459" y="470"/>
                  <a:pt x="452" y="469"/>
                </a:cubicBezTo>
                <a:cubicBezTo>
                  <a:pt x="451" y="472"/>
                  <a:pt x="449" y="476"/>
                  <a:pt x="448" y="479"/>
                </a:cubicBezTo>
                <a:cubicBezTo>
                  <a:pt x="440" y="510"/>
                  <a:pt x="438" y="542"/>
                  <a:pt x="430" y="572"/>
                </a:cubicBezTo>
                <a:cubicBezTo>
                  <a:pt x="430" y="573"/>
                  <a:pt x="431" y="573"/>
                  <a:pt x="431" y="574"/>
                </a:cubicBezTo>
                <a:cubicBezTo>
                  <a:pt x="432" y="577"/>
                  <a:pt x="432" y="580"/>
                  <a:pt x="430" y="584"/>
                </a:cubicBezTo>
                <a:cubicBezTo>
                  <a:pt x="429" y="584"/>
                  <a:pt x="429" y="585"/>
                  <a:pt x="429" y="586"/>
                </a:cubicBezTo>
                <a:cubicBezTo>
                  <a:pt x="429" y="588"/>
                  <a:pt x="427" y="590"/>
                  <a:pt x="426" y="592"/>
                </a:cubicBezTo>
                <a:cubicBezTo>
                  <a:pt x="426" y="593"/>
                  <a:pt x="425" y="594"/>
                  <a:pt x="425" y="595"/>
                </a:cubicBezTo>
                <a:cubicBezTo>
                  <a:pt x="425" y="598"/>
                  <a:pt x="425" y="600"/>
                  <a:pt x="423" y="602"/>
                </a:cubicBezTo>
                <a:cubicBezTo>
                  <a:pt x="423" y="603"/>
                  <a:pt x="423" y="603"/>
                  <a:pt x="423" y="604"/>
                </a:cubicBezTo>
                <a:cubicBezTo>
                  <a:pt x="424" y="603"/>
                  <a:pt x="425" y="603"/>
                  <a:pt x="426" y="602"/>
                </a:cubicBezTo>
                <a:cubicBezTo>
                  <a:pt x="428" y="600"/>
                  <a:pt x="430" y="598"/>
                  <a:pt x="430" y="595"/>
                </a:cubicBezTo>
                <a:cubicBezTo>
                  <a:pt x="430" y="594"/>
                  <a:pt x="430" y="594"/>
                  <a:pt x="431" y="594"/>
                </a:cubicBezTo>
                <a:cubicBezTo>
                  <a:pt x="431" y="594"/>
                  <a:pt x="431" y="594"/>
                  <a:pt x="431" y="595"/>
                </a:cubicBezTo>
                <a:cubicBezTo>
                  <a:pt x="431" y="595"/>
                  <a:pt x="431" y="596"/>
                  <a:pt x="430" y="597"/>
                </a:cubicBezTo>
                <a:cubicBezTo>
                  <a:pt x="428" y="601"/>
                  <a:pt x="426" y="605"/>
                  <a:pt x="425" y="610"/>
                </a:cubicBezTo>
                <a:cubicBezTo>
                  <a:pt x="424" y="611"/>
                  <a:pt x="424" y="613"/>
                  <a:pt x="423" y="614"/>
                </a:cubicBezTo>
                <a:cubicBezTo>
                  <a:pt x="423" y="615"/>
                  <a:pt x="423" y="616"/>
                  <a:pt x="423" y="617"/>
                </a:cubicBezTo>
                <a:cubicBezTo>
                  <a:pt x="421" y="621"/>
                  <a:pt x="418" y="625"/>
                  <a:pt x="415" y="629"/>
                </a:cubicBezTo>
                <a:cubicBezTo>
                  <a:pt x="414" y="630"/>
                  <a:pt x="414" y="631"/>
                  <a:pt x="413" y="632"/>
                </a:cubicBezTo>
                <a:cubicBezTo>
                  <a:pt x="411" y="635"/>
                  <a:pt x="409" y="638"/>
                  <a:pt x="407" y="640"/>
                </a:cubicBezTo>
                <a:cubicBezTo>
                  <a:pt x="404" y="643"/>
                  <a:pt x="403" y="646"/>
                  <a:pt x="403" y="649"/>
                </a:cubicBezTo>
                <a:cubicBezTo>
                  <a:pt x="402" y="652"/>
                  <a:pt x="401" y="655"/>
                  <a:pt x="401" y="658"/>
                </a:cubicBezTo>
                <a:cubicBezTo>
                  <a:pt x="400" y="659"/>
                  <a:pt x="399" y="660"/>
                  <a:pt x="398" y="661"/>
                </a:cubicBezTo>
                <a:cubicBezTo>
                  <a:pt x="396" y="662"/>
                  <a:pt x="395" y="663"/>
                  <a:pt x="395" y="664"/>
                </a:cubicBezTo>
                <a:cubicBezTo>
                  <a:pt x="394" y="667"/>
                  <a:pt x="393" y="668"/>
                  <a:pt x="391" y="669"/>
                </a:cubicBezTo>
                <a:cubicBezTo>
                  <a:pt x="389" y="670"/>
                  <a:pt x="387" y="672"/>
                  <a:pt x="386" y="674"/>
                </a:cubicBezTo>
                <a:cubicBezTo>
                  <a:pt x="385" y="675"/>
                  <a:pt x="384" y="675"/>
                  <a:pt x="383" y="676"/>
                </a:cubicBezTo>
                <a:cubicBezTo>
                  <a:pt x="383" y="677"/>
                  <a:pt x="382" y="678"/>
                  <a:pt x="381" y="679"/>
                </a:cubicBezTo>
                <a:cubicBezTo>
                  <a:pt x="383" y="679"/>
                  <a:pt x="385" y="678"/>
                  <a:pt x="387" y="677"/>
                </a:cubicBezTo>
                <a:cubicBezTo>
                  <a:pt x="389" y="674"/>
                  <a:pt x="392" y="672"/>
                  <a:pt x="394" y="670"/>
                </a:cubicBezTo>
                <a:cubicBezTo>
                  <a:pt x="396" y="668"/>
                  <a:pt x="397" y="667"/>
                  <a:pt x="399" y="668"/>
                </a:cubicBezTo>
                <a:cubicBezTo>
                  <a:pt x="396" y="669"/>
                  <a:pt x="394" y="671"/>
                  <a:pt x="392" y="674"/>
                </a:cubicBezTo>
                <a:cubicBezTo>
                  <a:pt x="391" y="675"/>
                  <a:pt x="390" y="677"/>
                  <a:pt x="390" y="678"/>
                </a:cubicBezTo>
                <a:cubicBezTo>
                  <a:pt x="389" y="678"/>
                  <a:pt x="389" y="678"/>
                  <a:pt x="388" y="678"/>
                </a:cubicBezTo>
                <a:cubicBezTo>
                  <a:pt x="386" y="680"/>
                  <a:pt x="384" y="681"/>
                  <a:pt x="383" y="683"/>
                </a:cubicBezTo>
                <a:cubicBezTo>
                  <a:pt x="381" y="684"/>
                  <a:pt x="381" y="683"/>
                  <a:pt x="381" y="682"/>
                </a:cubicBezTo>
                <a:cubicBezTo>
                  <a:pt x="380" y="682"/>
                  <a:pt x="378" y="682"/>
                  <a:pt x="378" y="683"/>
                </a:cubicBezTo>
                <a:cubicBezTo>
                  <a:pt x="378" y="685"/>
                  <a:pt x="377" y="687"/>
                  <a:pt x="377" y="689"/>
                </a:cubicBezTo>
                <a:cubicBezTo>
                  <a:pt x="376" y="690"/>
                  <a:pt x="374" y="692"/>
                  <a:pt x="373" y="694"/>
                </a:cubicBezTo>
                <a:cubicBezTo>
                  <a:pt x="370" y="697"/>
                  <a:pt x="366" y="700"/>
                  <a:pt x="363" y="702"/>
                </a:cubicBezTo>
                <a:cubicBezTo>
                  <a:pt x="358" y="705"/>
                  <a:pt x="354" y="708"/>
                  <a:pt x="350" y="712"/>
                </a:cubicBezTo>
                <a:cubicBezTo>
                  <a:pt x="348" y="714"/>
                  <a:pt x="346" y="716"/>
                  <a:pt x="343" y="718"/>
                </a:cubicBezTo>
                <a:cubicBezTo>
                  <a:pt x="340" y="720"/>
                  <a:pt x="336" y="723"/>
                  <a:pt x="332" y="725"/>
                </a:cubicBezTo>
                <a:cubicBezTo>
                  <a:pt x="329" y="726"/>
                  <a:pt x="327" y="728"/>
                  <a:pt x="324" y="730"/>
                </a:cubicBezTo>
                <a:cubicBezTo>
                  <a:pt x="324" y="731"/>
                  <a:pt x="323" y="731"/>
                  <a:pt x="323" y="731"/>
                </a:cubicBezTo>
                <a:cubicBezTo>
                  <a:pt x="318" y="734"/>
                  <a:pt x="314" y="736"/>
                  <a:pt x="309" y="738"/>
                </a:cubicBezTo>
                <a:cubicBezTo>
                  <a:pt x="307" y="740"/>
                  <a:pt x="305" y="741"/>
                  <a:pt x="304" y="743"/>
                </a:cubicBezTo>
                <a:cubicBezTo>
                  <a:pt x="304" y="744"/>
                  <a:pt x="304" y="745"/>
                  <a:pt x="303" y="745"/>
                </a:cubicBezTo>
                <a:cubicBezTo>
                  <a:pt x="302" y="745"/>
                  <a:pt x="302" y="746"/>
                  <a:pt x="301" y="746"/>
                </a:cubicBezTo>
                <a:cubicBezTo>
                  <a:pt x="297" y="748"/>
                  <a:pt x="292" y="750"/>
                  <a:pt x="288" y="751"/>
                </a:cubicBezTo>
                <a:cubicBezTo>
                  <a:pt x="288" y="752"/>
                  <a:pt x="287" y="752"/>
                  <a:pt x="287" y="752"/>
                </a:cubicBezTo>
                <a:cubicBezTo>
                  <a:pt x="285" y="753"/>
                  <a:pt x="285" y="753"/>
                  <a:pt x="282" y="752"/>
                </a:cubicBezTo>
                <a:cubicBezTo>
                  <a:pt x="282" y="752"/>
                  <a:pt x="281" y="752"/>
                  <a:pt x="281" y="753"/>
                </a:cubicBezTo>
                <a:cubicBezTo>
                  <a:pt x="281" y="755"/>
                  <a:pt x="280" y="755"/>
                  <a:pt x="278" y="755"/>
                </a:cubicBezTo>
                <a:cubicBezTo>
                  <a:pt x="277" y="755"/>
                  <a:pt x="276" y="756"/>
                  <a:pt x="275" y="756"/>
                </a:cubicBezTo>
                <a:cubicBezTo>
                  <a:pt x="273" y="757"/>
                  <a:pt x="270" y="758"/>
                  <a:pt x="268" y="759"/>
                </a:cubicBezTo>
                <a:cubicBezTo>
                  <a:pt x="267" y="759"/>
                  <a:pt x="266" y="759"/>
                  <a:pt x="265" y="760"/>
                </a:cubicBezTo>
                <a:cubicBezTo>
                  <a:pt x="265" y="759"/>
                  <a:pt x="264" y="758"/>
                  <a:pt x="264" y="758"/>
                </a:cubicBezTo>
                <a:cubicBezTo>
                  <a:pt x="261" y="758"/>
                  <a:pt x="267" y="760"/>
                  <a:pt x="264" y="761"/>
                </a:cubicBezTo>
                <a:cubicBezTo>
                  <a:pt x="260" y="763"/>
                  <a:pt x="255" y="764"/>
                  <a:pt x="250" y="766"/>
                </a:cubicBezTo>
                <a:cubicBezTo>
                  <a:pt x="248" y="767"/>
                  <a:pt x="246" y="768"/>
                  <a:pt x="244" y="768"/>
                </a:cubicBezTo>
                <a:cubicBezTo>
                  <a:pt x="239" y="770"/>
                  <a:pt x="234" y="771"/>
                  <a:pt x="229" y="773"/>
                </a:cubicBezTo>
                <a:cubicBezTo>
                  <a:pt x="221" y="775"/>
                  <a:pt x="213" y="777"/>
                  <a:pt x="206" y="778"/>
                </a:cubicBezTo>
                <a:cubicBezTo>
                  <a:pt x="202" y="779"/>
                  <a:pt x="199" y="780"/>
                  <a:pt x="196" y="779"/>
                </a:cubicBezTo>
                <a:cubicBezTo>
                  <a:pt x="195" y="779"/>
                  <a:pt x="194" y="779"/>
                  <a:pt x="194" y="780"/>
                </a:cubicBezTo>
                <a:cubicBezTo>
                  <a:pt x="189" y="782"/>
                  <a:pt x="184" y="782"/>
                  <a:pt x="179" y="782"/>
                </a:cubicBezTo>
                <a:cubicBezTo>
                  <a:pt x="175" y="783"/>
                  <a:pt x="171" y="782"/>
                  <a:pt x="168" y="782"/>
                </a:cubicBezTo>
                <a:cubicBezTo>
                  <a:pt x="163" y="782"/>
                  <a:pt x="158" y="782"/>
                  <a:pt x="154" y="782"/>
                </a:cubicBezTo>
                <a:cubicBezTo>
                  <a:pt x="152" y="782"/>
                  <a:pt x="149" y="782"/>
                  <a:pt x="147" y="782"/>
                </a:cubicBezTo>
                <a:cubicBezTo>
                  <a:pt x="146" y="782"/>
                  <a:pt x="145" y="781"/>
                  <a:pt x="143" y="781"/>
                </a:cubicBezTo>
                <a:cubicBezTo>
                  <a:pt x="136" y="782"/>
                  <a:pt x="99" y="776"/>
                  <a:pt x="60" y="757"/>
                </a:cubicBezTo>
                <a:cubicBezTo>
                  <a:pt x="60" y="757"/>
                  <a:pt x="60" y="757"/>
                  <a:pt x="60" y="757"/>
                </a:cubicBezTo>
                <a:cubicBezTo>
                  <a:pt x="59" y="756"/>
                  <a:pt x="58" y="755"/>
                  <a:pt x="57" y="755"/>
                </a:cubicBezTo>
                <a:cubicBezTo>
                  <a:pt x="53" y="753"/>
                  <a:pt x="50" y="750"/>
                  <a:pt x="47" y="748"/>
                </a:cubicBezTo>
                <a:cubicBezTo>
                  <a:pt x="25" y="734"/>
                  <a:pt x="12" y="715"/>
                  <a:pt x="1" y="693"/>
                </a:cubicBezTo>
                <a:cubicBezTo>
                  <a:pt x="0" y="690"/>
                  <a:pt x="0" y="687"/>
                  <a:pt x="0" y="684"/>
                </a:cubicBezTo>
                <a:close/>
                <a:moveTo>
                  <a:pt x="399" y="618"/>
                </a:moveTo>
                <a:cubicBezTo>
                  <a:pt x="399" y="618"/>
                  <a:pt x="398" y="619"/>
                  <a:pt x="398" y="619"/>
                </a:cubicBezTo>
                <a:cubicBezTo>
                  <a:pt x="400" y="619"/>
                  <a:pt x="401" y="619"/>
                  <a:pt x="402" y="619"/>
                </a:cubicBezTo>
                <a:cubicBezTo>
                  <a:pt x="402" y="619"/>
                  <a:pt x="403" y="619"/>
                  <a:pt x="403" y="618"/>
                </a:cubicBezTo>
                <a:cubicBezTo>
                  <a:pt x="402" y="618"/>
                  <a:pt x="400" y="618"/>
                  <a:pt x="399" y="618"/>
                </a:cubicBezTo>
                <a:close/>
                <a:moveTo>
                  <a:pt x="543" y="362"/>
                </a:moveTo>
                <a:cubicBezTo>
                  <a:pt x="541" y="361"/>
                  <a:pt x="539" y="362"/>
                  <a:pt x="538" y="362"/>
                </a:cubicBezTo>
                <a:cubicBezTo>
                  <a:pt x="538" y="364"/>
                  <a:pt x="539" y="364"/>
                  <a:pt x="540" y="364"/>
                </a:cubicBezTo>
                <a:cubicBezTo>
                  <a:pt x="541" y="364"/>
                  <a:pt x="542" y="363"/>
                  <a:pt x="543" y="362"/>
                </a:cubicBezTo>
                <a:close/>
                <a:moveTo>
                  <a:pt x="562" y="340"/>
                </a:moveTo>
                <a:cubicBezTo>
                  <a:pt x="562" y="340"/>
                  <a:pt x="562" y="341"/>
                  <a:pt x="562" y="341"/>
                </a:cubicBezTo>
                <a:cubicBezTo>
                  <a:pt x="562" y="341"/>
                  <a:pt x="562" y="341"/>
                  <a:pt x="563" y="341"/>
                </a:cubicBezTo>
                <a:cubicBezTo>
                  <a:pt x="564" y="341"/>
                  <a:pt x="566" y="341"/>
                  <a:pt x="566" y="338"/>
                </a:cubicBezTo>
                <a:cubicBezTo>
                  <a:pt x="565" y="339"/>
                  <a:pt x="564" y="339"/>
                  <a:pt x="562" y="340"/>
                </a:cubicBezTo>
                <a:close/>
                <a:moveTo>
                  <a:pt x="559" y="346"/>
                </a:moveTo>
                <a:cubicBezTo>
                  <a:pt x="562" y="345"/>
                  <a:pt x="565" y="345"/>
                  <a:pt x="567" y="342"/>
                </a:cubicBezTo>
                <a:cubicBezTo>
                  <a:pt x="566" y="342"/>
                  <a:pt x="566" y="342"/>
                  <a:pt x="565" y="343"/>
                </a:cubicBezTo>
                <a:cubicBezTo>
                  <a:pt x="564" y="343"/>
                  <a:pt x="563" y="344"/>
                  <a:pt x="561" y="344"/>
                </a:cubicBezTo>
                <a:cubicBezTo>
                  <a:pt x="561" y="344"/>
                  <a:pt x="560" y="344"/>
                  <a:pt x="560" y="344"/>
                </a:cubicBezTo>
                <a:cubicBezTo>
                  <a:pt x="559" y="345"/>
                  <a:pt x="558" y="346"/>
                  <a:pt x="559" y="346"/>
                </a:cubicBezTo>
                <a:close/>
                <a:moveTo>
                  <a:pt x="554" y="337"/>
                </a:moveTo>
                <a:cubicBezTo>
                  <a:pt x="554" y="337"/>
                  <a:pt x="554" y="337"/>
                  <a:pt x="555" y="337"/>
                </a:cubicBezTo>
                <a:cubicBezTo>
                  <a:pt x="556" y="337"/>
                  <a:pt x="557" y="337"/>
                  <a:pt x="558" y="336"/>
                </a:cubicBezTo>
                <a:cubicBezTo>
                  <a:pt x="560" y="335"/>
                  <a:pt x="562" y="335"/>
                  <a:pt x="564" y="333"/>
                </a:cubicBezTo>
                <a:cubicBezTo>
                  <a:pt x="564" y="333"/>
                  <a:pt x="565" y="333"/>
                  <a:pt x="565" y="333"/>
                </a:cubicBezTo>
                <a:cubicBezTo>
                  <a:pt x="562" y="332"/>
                  <a:pt x="562" y="332"/>
                  <a:pt x="561" y="333"/>
                </a:cubicBezTo>
                <a:cubicBezTo>
                  <a:pt x="559" y="334"/>
                  <a:pt x="557" y="336"/>
                  <a:pt x="554" y="336"/>
                </a:cubicBezTo>
                <a:cubicBezTo>
                  <a:pt x="554" y="336"/>
                  <a:pt x="554" y="336"/>
                  <a:pt x="554" y="337"/>
                </a:cubicBezTo>
                <a:close/>
                <a:moveTo>
                  <a:pt x="569" y="252"/>
                </a:moveTo>
                <a:cubicBezTo>
                  <a:pt x="568" y="254"/>
                  <a:pt x="568" y="255"/>
                  <a:pt x="567" y="256"/>
                </a:cubicBezTo>
                <a:cubicBezTo>
                  <a:pt x="567" y="256"/>
                  <a:pt x="567" y="257"/>
                  <a:pt x="567" y="257"/>
                </a:cubicBezTo>
                <a:cubicBezTo>
                  <a:pt x="568" y="258"/>
                  <a:pt x="568" y="258"/>
                  <a:pt x="568" y="258"/>
                </a:cubicBezTo>
                <a:cubicBezTo>
                  <a:pt x="569" y="258"/>
                  <a:pt x="569" y="258"/>
                  <a:pt x="569" y="257"/>
                </a:cubicBezTo>
                <a:cubicBezTo>
                  <a:pt x="569" y="256"/>
                  <a:pt x="569" y="254"/>
                  <a:pt x="569" y="252"/>
                </a:cubicBezTo>
                <a:cubicBezTo>
                  <a:pt x="569" y="252"/>
                  <a:pt x="569" y="252"/>
                  <a:pt x="569" y="252"/>
                </a:cubicBezTo>
                <a:close/>
                <a:moveTo>
                  <a:pt x="555" y="132"/>
                </a:moveTo>
                <a:cubicBezTo>
                  <a:pt x="555" y="131"/>
                  <a:pt x="556" y="130"/>
                  <a:pt x="554" y="129"/>
                </a:cubicBezTo>
                <a:cubicBezTo>
                  <a:pt x="554" y="130"/>
                  <a:pt x="554" y="130"/>
                  <a:pt x="554" y="131"/>
                </a:cubicBezTo>
                <a:cubicBezTo>
                  <a:pt x="553" y="131"/>
                  <a:pt x="553" y="132"/>
                  <a:pt x="553" y="133"/>
                </a:cubicBezTo>
                <a:cubicBezTo>
                  <a:pt x="554" y="133"/>
                  <a:pt x="555" y="133"/>
                  <a:pt x="555" y="132"/>
                </a:cubicBezTo>
                <a:close/>
                <a:moveTo>
                  <a:pt x="509" y="106"/>
                </a:moveTo>
                <a:cubicBezTo>
                  <a:pt x="510" y="104"/>
                  <a:pt x="511" y="102"/>
                  <a:pt x="512" y="100"/>
                </a:cubicBezTo>
                <a:cubicBezTo>
                  <a:pt x="514" y="99"/>
                  <a:pt x="514" y="97"/>
                  <a:pt x="515" y="95"/>
                </a:cubicBezTo>
                <a:cubicBezTo>
                  <a:pt x="515" y="94"/>
                  <a:pt x="514" y="93"/>
                  <a:pt x="514" y="92"/>
                </a:cubicBezTo>
                <a:cubicBezTo>
                  <a:pt x="509" y="96"/>
                  <a:pt x="509" y="96"/>
                  <a:pt x="508" y="100"/>
                </a:cubicBezTo>
                <a:cubicBezTo>
                  <a:pt x="508" y="101"/>
                  <a:pt x="508" y="102"/>
                  <a:pt x="507" y="103"/>
                </a:cubicBezTo>
                <a:cubicBezTo>
                  <a:pt x="507" y="105"/>
                  <a:pt x="507" y="107"/>
                  <a:pt x="506" y="109"/>
                </a:cubicBezTo>
                <a:cubicBezTo>
                  <a:pt x="506" y="109"/>
                  <a:pt x="507" y="110"/>
                  <a:pt x="507" y="110"/>
                </a:cubicBezTo>
                <a:cubicBezTo>
                  <a:pt x="509" y="108"/>
                  <a:pt x="508" y="108"/>
                  <a:pt x="509" y="106"/>
                </a:cubicBezTo>
                <a:close/>
                <a:moveTo>
                  <a:pt x="524" y="135"/>
                </a:moveTo>
                <a:cubicBezTo>
                  <a:pt x="523" y="133"/>
                  <a:pt x="525" y="132"/>
                  <a:pt x="526" y="130"/>
                </a:cubicBezTo>
                <a:cubicBezTo>
                  <a:pt x="524" y="130"/>
                  <a:pt x="523" y="130"/>
                  <a:pt x="523" y="132"/>
                </a:cubicBezTo>
                <a:cubicBezTo>
                  <a:pt x="523" y="133"/>
                  <a:pt x="523" y="134"/>
                  <a:pt x="523" y="135"/>
                </a:cubicBezTo>
                <a:cubicBezTo>
                  <a:pt x="522" y="135"/>
                  <a:pt x="523" y="136"/>
                  <a:pt x="523" y="136"/>
                </a:cubicBezTo>
                <a:cubicBezTo>
                  <a:pt x="523" y="136"/>
                  <a:pt x="524" y="135"/>
                  <a:pt x="524" y="135"/>
                </a:cubicBezTo>
                <a:close/>
                <a:moveTo>
                  <a:pt x="566" y="165"/>
                </a:moveTo>
                <a:cubicBezTo>
                  <a:pt x="566" y="164"/>
                  <a:pt x="565" y="163"/>
                  <a:pt x="564" y="163"/>
                </a:cubicBezTo>
                <a:cubicBezTo>
                  <a:pt x="563" y="164"/>
                  <a:pt x="562" y="166"/>
                  <a:pt x="563" y="168"/>
                </a:cubicBezTo>
                <a:cubicBezTo>
                  <a:pt x="565" y="168"/>
                  <a:pt x="565" y="167"/>
                  <a:pt x="566" y="165"/>
                </a:cubicBezTo>
                <a:close/>
                <a:moveTo>
                  <a:pt x="567" y="182"/>
                </a:moveTo>
                <a:cubicBezTo>
                  <a:pt x="567" y="182"/>
                  <a:pt x="567" y="181"/>
                  <a:pt x="567" y="181"/>
                </a:cubicBezTo>
                <a:cubicBezTo>
                  <a:pt x="565" y="182"/>
                  <a:pt x="564" y="183"/>
                  <a:pt x="564" y="185"/>
                </a:cubicBezTo>
                <a:cubicBezTo>
                  <a:pt x="564" y="185"/>
                  <a:pt x="564" y="186"/>
                  <a:pt x="564" y="186"/>
                </a:cubicBezTo>
                <a:cubicBezTo>
                  <a:pt x="564" y="186"/>
                  <a:pt x="565" y="186"/>
                  <a:pt x="566" y="186"/>
                </a:cubicBezTo>
                <a:cubicBezTo>
                  <a:pt x="567" y="185"/>
                  <a:pt x="567" y="184"/>
                  <a:pt x="567" y="182"/>
                </a:cubicBezTo>
                <a:close/>
                <a:moveTo>
                  <a:pt x="526" y="265"/>
                </a:moveTo>
                <a:cubicBezTo>
                  <a:pt x="526" y="266"/>
                  <a:pt x="526" y="267"/>
                  <a:pt x="526" y="268"/>
                </a:cubicBezTo>
                <a:cubicBezTo>
                  <a:pt x="527" y="268"/>
                  <a:pt x="527" y="268"/>
                  <a:pt x="527" y="268"/>
                </a:cubicBezTo>
                <a:cubicBezTo>
                  <a:pt x="528" y="267"/>
                  <a:pt x="528" y="266"/>
                  <a:pt x="528" y="266"/>
                </a:cubicBezTo>
                <a:cubicBezTo>
                  <a:pt x="529" y="265"/>
                  <a:pt x="528" y="264"/>
                  <a:pt x="528" y="264"/>
                </a:cubicBezTo>
                <a:cubicBezTo>
                  <a:pt x="527" y="264"/>
                  <a:pt x="527" y="265"/>
                  <a:pt x="526" y="265"/>
                </a:cubicBezTo>
                <a:close/>
                <a:moveTo>
                  <a:pt x="520" y="280"/>
                </a:moveTo>
                <a:cubicBezTo>
                  <a:pt x="522" y="275"/>
                  <a:pt x="523" y="271"/>
                  <a:pt x="524" y="267"/>
                </a:cubicBezTo>
                <a:cubicBezTo>
                  <a:pt x="524" y="265"/>
                  <a:pt x="525" y="263"/>
                  <a:pt x="525" y="261"/>
                </a:cubicBezTo>
                <a:cubicBezTo>
                  <a:pt x="525" y="261"/>
                  <a:pt x="525" y="261"/>
                  <a:pt x="525" y="260"/>
                </a:cubicBezTo>
                <a:cubicBezTo>
                  <a:pt x="524" y="260"/>
                  <a:pt x="524" y="261"/>
                  <a:pt x="524" y="261"/>
                </a:cubicBezTo>
                <a:cubicBezTo>
                  <a:pt x="523" y="264"/>
                  <a:pt x="522" y="266"/>
                  <a:pt x="521" y="269"/>
                </a:cubicBezTo>
                <a:cubicBezTo>
                  <a:pt x="520" y="273"/>
                  <a:pt x="519" y="277"/>
                  <a:pt x="519" y="282"/>
                </a:cubicBezTo>
                <a:cubicBezTo>
                  <a:pt x="520" y="281"/>
                  <a:pt x="520" y="280"/>
                  <a:pt x="520" y="2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7714" name="Freeform 294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rot="2774605" flipH="1">
            <a:off x="4965705" y="5522412"/>
            <a:ext cx="1672297" cy="390008"/>
          </a:xfrm>
          <a:custGeom>
            <a:avLst/>
            <a:gdLst>
              <a:gd name="T0" fmla="*/ 3476 w 3782"/>
              <a:gd name="T1" fmla="*/ 221 h 882"/>
              <a:gd name="T2" fmla="*/ 3174 w 3782"/>
              <a:gd name="T3" fmla="*/ 185 h 882"/>
              <a:gd name="T4" fmla="*/ 2608 w 3782"/>
              <a:gd name="T5" fmla="*/ 410 h 882"/>
              <a:gd name="T6" fmla="*/ 2318 w 3782"/>
              <a:gd name="T7" fmla="*/ 447 h 882"/>
              <a:gd name="T8" fmla="*/ 2176 w 3782"/>
              <a:gd name="T9" fmla="*/ 524 h 882"/>
              <a:gd name="T10" fmla="*/ 1855 w 3782"/>
              <a:gd name="T11" fmla="*/ 675 h 882"/>
              <a:gd name="T12" fmla="*/ 1621 w 3782"/>
              <a:gd name="T13" fmla="*/ 718 h 882"/>
              <a:gd name="T14" fmla="*/ 1313 w 3782"/>
              <a:gd name="T15" fmla="*/ 644 h 882"/>
              <a:gd name="T16" fmla="*/ 1327 w 3782"/>
              <a:gd name="T17" fmla="*/ 632 h 882"/>
              <a:gd name="T18" fmla="*/ 1080 w 3782"/>
              <a:gd name="T19" fmla="*/ 466 h 882"/>
              <a:gd name="T20" fmla="*/ 1490 w 3782"/>
              <a:gd name="T21" fmla="*/ 627 h 882"/>
              <a:gd name="T22" fmla="*/ 1097 w 3782"/>
              <a:gd name="T23" fmla="*/ 434 h 882"/>
              <a:gd name="T24" fmla="*/ 534 w 3782"/>
              <a:gd name="T25" fmla="*/ 186 h 882"/>
              <a:gd name="T26" fmla="*/ 742 w 3782"/>
              <a:gd name="T27" fmla="*/ 375 h 882"/>
              <a:gd name="T28" fmla="*/ 1760 w 3782"/>
              <a:gd name="T29" fmla="*/ 791 h 882"/>
              <a:gd name="T30" fmla="*/ 904 w 3782"/>
              <a:gd name="T31" fmla="*/ 721 h 882"/>
              <a:gd name="T32" fmla="*/ 669 w 3782"/>
              <a:gd name="T33" fmla="*/ 436 h 882"/>
              <a:gd name="T34" fmla="*/ 538 w 3782"/>
              <a:gd name="T35" fmla="*/ 254 h 882"/>
              <a:gd name="T36" fmla="*/ 213 w 3782"/>
              <a:gd name="T37" fmla="*/ 89 h 882"/>
              <a:gd name="T38" fmla="*/ 118 w 3782"/>
              <a:gd name="T39" fmla="*/ 153 h 882"/>
              <a:gd name="T40" fmla="*/ 505 w 3782"/>
              <a:gd name="T41" fmla="*/ 576 h 882"/>
              <a:gd name="T42" fmla="*/ 353 w 3782"/>
              <a:gd name="T43" fmla="*/ 304 h 882"/>
              <a:gd name="T44" fmla="*/ 626 w 3782"/>
              <a:gd name="T45" fmla="*/ 683 h 882"/>
              <a:gd name="T46" fmla="*/ 826 w 3782"/>
              <a:gd name="T47" fmla="*/ 781 h 882"/>
              <a:gd name="T48" fmla="*/ 433 w 3782"/>
              <a:gd name="T49" fmla="*/ 392 h 882"/>
              <a:gd name="T50" fmla="*/ 178 w 3782"/>
              <a:gd name="T51" fmla="*/ 157 h 882"/>
              <a:gd name="T52" fmla="*/ 496 w 3782"/>
              <a:gd name="T53" fmla="*/ 412 h 882"/>
              <a:gd name="T54" fmla="*/ 623 w 3782"/>
              <a:gd name="T55" fmla="*/ 570 h 882"/>
              <a:gd name="T56" fmla="*/ 409 w 3782"/>
              <a:gd name="T57" fmla="*/ 259 h 882"/>
              <a:gd name="T58" fmla="*/ 706 w 3782"/>
              <a:gd name="T59" fmla="*/ 581 h 882"/>
              <a:gd name="T60" fmla="*/ 1277 w 3782"/>
              <a:gd name="T61" fmla="*/ 834 h 882"/>
              <a:gd name="T62" fmla="*/ 1180 w 3782"/>
              <a:gd name="T63" fmla="*/ 856 h 882"/>
              <a:gd name="T64" fmla="*/ 1570 w 3782"/>
              <a:gd name="T65" fmla="*/ 861 h 882"/>
              <a:gd name="T66" fmla="*/ 933 w 3782"/>
              <a:gd name="T67" fmla="*/ 828 h 882"/>
              <a:gd name="T68" fmla="*/ 775 w 3782"/>
              <a:gd name="T69" fmla="*/ 786 h 882"/>
              <a:gd name="T70" fmla="*/ 1940 w 3782"/>
              <a:gd name="T71" fmla="*/ 765 h 882"/>
              <a:gd name="T72" fmla="*/ 2625 w 3782"/>
              <a:gd name="T73" fmla="*/ 576 h 882"/>
              <a:gd name="T74" fmla="*/ 3467 w 3782"/>
              <a:gd name="T75" fmla="*/ 276 h 882"/>
              <a:gd name="T76" fmla="*/ 1146 w 3782"/>
              <a:gd name="T77" fmla="*/ 510 h 882"/>
              <a:gd name="T78" fmla="*/ 762 w 3782"/>
              <a:gd name="T79" fmla="*/ 756 h 882"/>
              <a:gd name="T80" fmla="*/ 468 w 3782"/>
              <a:gd name="T81" fmla="*/ 473 h 882"/>
              <a:gd name="T82" fmla="*/ 185 w 3782"/>
              <a:gd name="T83" fmla="*/ 176 h 882"/>
              <a:gd name="T84" fmla="*/ 577 w 3782"/>
              <a:gd name="T85" fmla="*/ 507 h 882"/>
              <a:gd name="T86" fmla="*/ 503 w 3782"/>
              <a:gd name="T87" fmla="*/ 298 h 882"/>
              <a:gd name="T88" fmla="*/ 1490 w 3782"/>
              <a:gd name="T89" fmla="*/ 854 h 882"/>
              <a:gd name="T90" fmla="*/ 1407 w 3782"/>
              <a:gd name="T91" fmla="*/ 714 h 882"/>
              <a:gd name="T92" fmla="*/ 1689 w 3782"/>
              <a:gd name="T93" fmla="*/ 767 h 882"/>
              <a:gd name="T94" fmla="*/ 1315 w 3782"/>
              <a:gd name="T95" fmla="*/ 716 h 882"/>
              <a:gd name="T96" fmla="*/ 1087 w 3782"/>
              <a:gd name="T97" fmla="*/ 590 h 882"/>
              <a:gd name="T98" fmla="*/ 1201 w 3782"/>
              <a:gd name="T99" fmla="*/ 740 h 882"/>
              <a:gd name="T100" fmla="*/ 1390 w 3782"/>
              <a:gd name="T101" fmla="*/ 777 h 882"/>
              <a:gd name="T102" fmla="*/ 952 w 3782"/>
              <a:gd name="T103" fmla="*/ 583 h 882"/>
              <a:gd name="T104" fmla="*/ 1183 w 3782"/>
              <a:gd name="T105" fmla="*/ 688 h 882"/>
              <a:gd name="T106" fmla="*/ 1061 w 3782"/>
              <a:gd name="T107" fmla="*/ 661 h 882"/>
              <a:gd name="T108" fmla="*/ 1778 w 3782"/>
              <a:gd name="T109" fmla="*/ 782 h 882"/>
              <a:gd name="T110" fmla="*/ 1955 w 3782"/>
              <a:gd name="T111" fmla="*/ 720 h 882"/>
              <a:gd name="T112" fmla="*/ 2629 w 3782"/>
              <a:gd name="T113" fmla="*/ 441 h 882"/>
              <a:gd name="T114" fmla="*/ 2327 w 3782"/>
              <a:gd name="T115" fmla="*/ 486 h 882"/>
              <a:gd name="T116" fmla="*/ 2347 w 3782"/>
              <a:gd name="T117" fmla="*/ 576 h 882"/>
              <a:gd name="T118" fmla="*/ 2613 w 3782"/>
              <a:gd name="T119" fmla="*/ 477 h 882"/>
              <a:gd name="T120" fmla="*/ 2615 w 3782"/>
              <a:gd name="T121" fmla="*/ 462 h 882"/>
              <a:gd name="T122" fmla="*/ 2788 w 3782"/>
              <a:gd name="T123" fmla="*/ 423 h 882"/>
              <a:gd name="T124" fmla="*/ 3348 w 3782"/>
              <a:gd name="T125" fmla="*/ 164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82" h="882">
                <a:moveTo>
                  <a:pt x="3735" y="238"/>
                </a:moveTo>
                <a:cubicBezTo>
                  <a:pt x="3720" y="238"/>
                  <a:pt x="3705" y="238"/>
                  <a:pt x="3691" y="240"/>
                </a:cubicBezTo>
                <a:cubicBezTo>
                  <a:pt x="3679" y="241"/>
                  <a:pt x="3667" y="240"/>
                  <a:pt x="3655" y="240"/>
                </a:cubicBezTo>
                <a:cubicBezTo>
                  <a:pt x="3650" y="240"/>
                  <a:pt x="3647" y="240"/>
                  <a:pt x="3645" y="237"/>
                </a:cubicBezTo>
                <a:cubicBezTo>
                  <a:pt x="3649" y="237"/>
                  <a:pt x="3653" y="237"/>
                  <a:pt x="3656" y="236"/>
                </a:cubicBezTo>
                <a:cubicBezTo>
                  <a:pt x="3660" y="235"/>
                  <a:pt x="3663" y="235"/>
                  <a:pt x="3668" y="235"/>
                </a:cubicBezTo>
                <a:cubicBezTo>
                  <a:pt x="3672" y="235"/>
                  <a:pt x="3676" y="235"/>
                  <a:pt x="3680" y="236"/>
                </a:cubicBezTo>
                <a:cubicBezTo>
                  <a:pt x="3684" y="236"/>
                  <a:pt x="3706" y="235"/>
                  <a:pt x="3709" y="234"/>
                </a:cubicBezTo>
                <a:cubicBezTo>
                  <a:pt x="3700" y="232"/>
                  <a:pt x="3700" y="232"/>
                  <a:pt x="3637" y="234"/>
                </a:cubicBezTo>
                <a:cubicBezTo>
                  <a:pt x="3637" y="235"/>
                  <a:pt x="3637" y="237"/>
                  <a:pt x="3636" y="238"/>
                </a:cubicBezTo>
                <a:cubicBezTo>
                  <a:pt x="3634" y="238"/>
                  <a:pt x="3629" y="239"/>
                  <a:pt x="3628" y="237"/>
                </a:cubicBezTo>
                <a:cubicBezTo>
                  <a:pt x="3625" y="235"/>
                  <a:pt x="3620" y="235"/>
                  <a:pt x="3616" y="235"/>
                </a:cubicBezTo>
                <a:cubicBezTo>
                  <a:pt x="3615" y="235"/>
                  <a:pt x="3614" y="235"/>
                  <a:pt x="3613" y="235"/>
                </a:cubicBezTo>
                <a:cubicBezTo>
                  <a:pt x="3587" y="238"/>
                  <a:pt x="3560" y="237"/>
                  <a:pt x="3533" y="238"/>
                </a:cubicBezTo>
                <a:cubicBezTo>
                  <a:pt x="3530" y="239"/>
                  <a:pt x="3526" y="239"/>
                  <a:pt x="3522" y="239"/>
                </a:cubicBezTo>
                <a:cubicBezTo>
                  <a:pt x="3491" y="241"/>
                  <a:pt x="3460" y="244"/>
                  <a:pt x="3429" y="246"/>
                </a:cubicBezTo>
                <a:cubicBezTo>
                  <a:pt x="3424" y="246"/>
                  <a:pt x="3419" y="246"/>
                  <a:pt x="3412" y="247"/>
                </a:cubicBezTo>
                <a:cubicBezTo>
                  <a:pt x="3412" y="248"/>
                  <a:pt x="3412" y="249"/>
                  <a:pt x="3412" y="250"/>
                </a:cubicBezTo>
                <a:cubicBezTo>
                  <a:pt x="3424" y="249"/>
                  <a:pt x="3436" y="247"/>
                  <a:pt x="3451" y="249"/>
                </a:cubicBezTo>
                <a:cubicBezTo>
                  <a:pt x="3447" y="250"/>
                  <a:pt x="3446" y="250"/>
                  <a:pt x="3444" y="250"/>
                </a:cubicBezTo>
                <a:cubicBezTo>
                  <a:pt x="3427" y="251"/>
                  <a:pt x="3410" y="254"/>
                  <a:pt x="3392" y="254"/>
                </a:cubicBezTo>
                <a:cubicBezTo>
                  <a:pt x="3385" y="254"/>
                  <a:pt x="3379" y="255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6"/>
                  <a:pt x="3372" y="256"/>
                  <a:pt x="3372" y="256"/>
                </a:cubicBezTo>
                <a:cubicBezTo>
                  <a:pt x="3372" y="255"/>
                  <a:pt x="3371" y="254"/>
                  <a:pt x="3372" y="253"/>
                </a:cubicBezTo>
                <a:cubicBezTo>
                  <a:pt x="3376" y="251"/>
                  <a:pt x="3372" y="250"/>
                  <a:pt x="3369" y="249"/>
                </a:cubicBezTo>
                <a:cubicBezTo>
                  <a:pt x="3382" y="244"/>
                  <a:pt x="3399" y="243"/>
                  <a:pt x="3415" y="241"/>
                </a:cubicBezTo>
                <a:cubicBezTo>
                  <a:pt x="3412" y="240"/>
                  <a:pt x="3410" y="238"/>
                  <a:pt x="3408" y="236"/>
                </a:cubicBezTo>
                <a:cubicBezTo>
                  <a:pt x="3404" y="234"/>
                  <a:pt x="3396" y="236"/>
                  <a:pt x="3392" y="233"/>
                </a:cubicBezTo>
                <a:cubicBezTo>
                  <a:pt x="3393" y="230"/>
                  <a:pt x="3397" y="229"/>
                  <a:pt x="3403" y="230"/>
                </a:cubicBezTo>
                <a:cubicBezTo>
                  <a:pt x="3413" y="230"/>
                  <a:pt x="3423" y="229"/>
                  <a:pt x="3432" y="227"/>
                </a:cubicBezTo>
                <a:cubicBezTo>
                  <a:pt x="3440" y="225"/>
                  <a:pt x="3449" y="224"/>
                  <a:pt x="3459" y="225"/>
                </a:cubicBezTo>
                <a:cubicBezTo>
                  <a:pt x="3455" y="224"/>
                  <a:pt x="3452" y="223"/>
                  <a:pt x="3449" y="223"/>
                </a:cubicBezTo>
                <a:cubicBezTo>
                  <a:pt x="3450" y="221"/>
                  <a:pt x="3453" y="221"/>
                  <a:pt x="3457" y="221"/>
                </a:cubicBezTo>
                <a:cubicBezTo>
                  <a:pt x="3463" y="221"/>
                  <a:pt x="3471" y="222"/>
                  <a:pt x="3476" y="221"/>
                </a:cubicBezTo>
                <a:cubicBezTo>
                  <a:pt x="3484" y="219"/>
                  <a:pt x="3491" y="219"/>
                  <a:pt x="3499" y="218"/>
                </a:cubicBezTo>
                <a:cubicBezTo>
                  <a:pt x="3502" y="218"/>
                  <a:pt x="3504" y="217"/>
                  <a:pt x="3508" y="215"/>
                </a:cubicBezTo>
                <a:cubicBezTo>
                  <a:pt x="3518" y="215"/>
                  <a:pt x="3530" y="214"/>
                  <a:pt x="3543" y="214"/>
                </a:cubicBezTo>
                <a:cubicBezTo>
                  <a:pt x="3559" y="214"/>
                  <a:pt x="3575" y="214"/>
                  <a:pt x="3590" y="211"/>
                </a:cubicBezTo>
                <a:cubicBezTo>
                  <a:pt x="3584" y="210"/>
                  <a:pt x="3579" y="208"/>
                  <a:pt x="3572" y="209"/>
                </a:cubicBezTo>
                <a:cubicBezTo>
                  <a:pt x="3568" y="209"/>
                  <a:pt x="3567" y="210"/>
                  <a:pt x="3568" y="211"/>
                </a:cubicBezTo>
                <a:cubicBezTo>
                  <a:pt x="3549" y="211"/>
                  <a:pt x="3530" y="211"/>
                  <a:pt x="3512" y="212"/>
                </a:cubicBezTo>
                <a:cubicBezTo>
                  <a:pt x="3489" y="214"/>
                  <a:pt x="3466" y="215"/>
                  <a:pt x="3443" y="216"/>
                </a:cubicBezTo>
                <a:cubicBezTo>
                  <a:pt x="3440" y="216"/>
                  <a:pt x="3437" y="216"/>
                  <a:pt x="3432" y="216"/>
                </a:cubicBezTo>
                <a:cubicBezTo>
                  <a:pt x="3440" y="214"/>
                  <a:pt x="3446" y="211"/>
                  <a:pt x="3455" y="212"/>
                </a:cubicBezTo>
                <a:cubicBezTo>
                  <a:pt x="3459" y="212"/>
                  <a:pt x="3464" y="211"/>
                  <a:pt x="3468" y="211"/>
                </a:cubicBezTo>
                <a:cubicBezTo>
                  <a:pt x="3477" y="209"/>
                  <a:pt x="3488" y="209"/>
                  <a:pt x="3498" y="209"/>
                </a:cubicBezTo>
                <a:cubicBezTo>
                  <a:pt x="3516" y="209"/>
                  <a:pt x="3534" y="209"/>
                  <a:pt x="3554" y="206"/>
                </a:cubicBezTo>
                <a:cubicBezTo>
                  <a:pt x="3531" y="205"/>
                  <a:pt x="3510" y="204"/>
                  <a:pt x="3490" y="203"/>
                </a:cubicBezTo>
                <a:cubicBezTo>
                  <a:pt x="3488" y="200"/>
                  <a:pt x="3491" y="199"/>
                  <a:pt x="3494" y="199"/>
                </a:cubicBezTo>
                <a:cubicBezTo>
                  <a:pt x="3501" y="198"/>
                  <a:pt x="3509" y="198"/>
                  <a:pt x="3516" y="198"/>
                </a:cubicBezTo>
                <a:cubicBezTo>
                  <a:pt x="3535" y="197"/>
                  <a:pt x="3555" y="196"/>
                  <a:pt x="3574" y="194"/>
                </a:cubicBezTo>
                <a:cubicBezTo>
                  <a:pt x="3588" y="193"/>
                  <a:pt x="3602" y="193"/>
                  <a:pt x="3616" y="190"/>
                </a:cubicBezTo>
                <a:cubicBezTo>
                  <a:pt x="3616" y="190"/>
                  <a:pt x="3616" y="190"/>
                  <a:pt x="3616" y="190"/>
                </a:cubicBezTo>
                <a:cubicBezTo>
                  <a:pt x="3583" y="179"/>
                  <a:pt x="3548" y="169"/>
                  <a:pt x="3512" y="161"/>
                </a:cubicBezTo>
                <a:cubicBezTo>
                  <a:pt x="3480" y="154"/>
                  <a:pt x="3448" y="148"/>
                  <a:pt x="3416" y="142"/>
                </a:cubicBezTo>
                <a:cubicBezTo>
                  <a:pt x="3409" y="141"/>
                  <a:pt x="3402" y="140"/>
                  <a:pt x="3394" y="139"/>
                </a:cubicBezTo>
                <a:cubicBezTo>
                  <a:pt x="3390" y="138"/>
                  <a:pt x="3386" y="137"/>
                  <a:pt x="3382" y="136"/>
                </a:cubicBezTo>
                <a:cubicBezTo>
                  <a:pt x="3371" y="134"/>
                  <a:pt x="3361" y="132"/>
                  <a:pt x="3350" y="131"/>
                </a:cubicBezTo>
                <a:cubicBezTo>
                  <a:pt x="3345" y="132"/>
                  <a:pt x="3341" y="134"/>
                  <a:pt x="3337" y="136"/>
                </a:cubicBezTo>
                <a:cubicBezTo>
                  <a:pt x="3335" y="137"/>
                  <a:pt x="3333" y="139"/>
                  <a:pt x="3329" y="139"/>
                </a:cubicBezTo>
                <a:cubicBezTo>
                  <a:pt x="3322" y="141"/>
                  <a:pt x="3316" y="142"/>
                  <a:pt x="3311" y="145"/>
                </a:cubicBezTo>
                <a:cubicBezTo>
                  <a:pt x="3302" y="149"/>
                  <a:pt x="3292" y="152"/>
                  <a:pt x="3281" y="155"/>
                </a:cubicBezTo>
                <a:cubicBezTo>
                  <a:pt x="3277" y="151"/>
                  <a:pt x="3284" y="150"/>
                  <a:pt x="3287" y="149"/>
                </a:cubicBezTo>
                <a:cubicBezTo>
                  <a:pt x="3275" y="149"/>
                  <a:pt x="3267" y="151"/>
                  <a:pt x="3265" y="156"/>
                </a:cubicBezTo>
                <a:cubicBezTo>
                  <a:pt x="3263" y="160"/>
                  <a:pt x="3257" y="163"/>
                  <a:pt x="3247" y="165"/>
                </a:cubicBezTo>
                <a:cubicBezTo>
                  <a:pt x="3244" y="166"/>
                  <a:pt x="3240" y="165"/>
                  <a:pt x="3237" y="165"/>
                </a:cubicBezTo>
                <a:cubicBezTo>
                  <a:pt x="3228" y="166"/>
                  <a:pt x="3220" y="167"/>
                  <a:pt x="3212" y="168"/>
                </a:cubicBezTo>
                <a:cubicBezTo>
                  <a:pt x="3209" y="169"/>
                  <a:pt x="3207" y="169"/>
                  <a:pt x="3205" y="170"/>
                </a:cubicBezTo>
                <a:cubicBezTo>
                  <a:pt x="3199" y="171"/>
                  <a:pt x="3193" y="173"/>
                  <a:pt x="3187" y="174"/>
                </a:cubicBezTo>
                <a:cubicBezTo>
                  <a:pt x="3188" y="175"/>
                  <a:pt x="3189" y="176"/>
                  <a:pt x="3191" y="177"/>
                </a:cubicBezTo>
                <a:cubicBezTo>
                  <a:pt x="3190" y="179"/>
                  <a:pt x="3185" y="178"/>
                  <a:pt x="3182" y="179"/>
                </a:cubicBezTo>
                <a:cubicBezTo>
                  <a:pt x="3179" y="179"/>
                  <a:pt x="3176" y="180"/>
                  <a:pt x="3173" y="181"/>
                </a:cubicBezTo>
                <a:cubicBezTo>
                  <a:pt x="3173" y="182"/>
                  <a:pt x="3173" y="184"/>
                  <a:pt x="3174" y="185"/>
                </a:cubicBezTo>
                <a:cubicBezTo>
                  <a:pt x="3163" y="188"/>
                  <a:pt x="3160" y="193"/>
                  <a:pt x="3155" y="198"/>
                </a:cubicBezTo>
                <a:cubicBezTo>
                  <a:pt x="3151" y="200"/>
                  <a:pt x="3148" y="203"/>
                  <a:pt x="3143" y="205"/>
                </a:cubicBezTo>
                <a:cubicBezTo>
                  <a:pt x="3138" y="208"/>
                  <a:pt x="3132" y="210"/>
                  <a:pt x="3135" y="214"/>
                </a:cubicBezTo>
                <a:cubicBezTo>
                  <a:pt x="3132" y="217"/>
                  <a:pt x="3131" y="221"/>
                  <a:pt x="3121" y="223"/>
                </a:cubicBezTo>
                <a:cubicBezTo>
                  <a:pt x="3119" y="222"/>
                  <a:pt x="3118" y="221"/>
                  <a:pt x="3117" y="219"/>
                </a:cubicBezTo>
                <a:cubicBezTo>
                  <a:pt x="3116" y="219"/>
                  <a:pt x="3115" y="219"/>
                  <a:pt x="3114" y="220"/>
                </a:cubicBezTo>
                <a:cubicBezTo>
                  <a:pt x="3105" y="223"/>
                  <a:pt x="3102" y="228"/>
                  <a:pt x="3098" y="232"/>
                </a:cubicBezTo>
                <a:cubicBezTo>
                  <a:pt x="3095" y="236"/>
                  <a:pt x="3092" y="239"/>
                  <a:pt x="3088" y="243"/>
                </a:cubicBezTo>
                <a:cubicBezTo>
                  <a:pt x="3081" y="248"/>
                  <a:pt x="3072" y="253"/>
                  <a:pt x="3061" y="257"/>
                </a:cubicBezTo>
                <a:cubicBezTo>
                  <a:pt x="3049" y="262"/>
                  <a:pt x="3040" y="268"/>
                  <a:pt x="3032" y="274"/>
                </a:cubicBezTo>
                <a:cubicBezTo>
                  <a:pt x="3027" y="278"/>
                  <a:pt x="3025" y="282"/>
                  <a:pt x="3021" y="286"/>
                </a:cubicBezTo>
                <a:cubicBezTo>
                  <a:pt x="3021" y="286"/>
                  <a:pt x="3020" y="287"/>
                  <a:pt x="3018" y="287"/>
                </a:cubicBezTo>
                <a:cubicBezTo>
                  <a:pt x="3011" y="287"/>
                  <a:pt x="3006" y="289"/>
                  <a:pt x="3004" y="292"/>
                </a:cubicBezTo>
                <a:cubicBezTo>
                  <a:pt x="2997" y="299"/>
                  <a:pt x="2985" y="305"/>
                  <a:pt x="2973" y="311"/>
                </a:cubicBezTo>
                <a:cubicBezTo>
                  <a:pt x="2964" y="315"/>
                  <a:pt x="2955" y="321"/>
                  <a:pt x="2944" y="325"/>
                </a:cubicBezTo>
                <a:cubicBezTo>
                  <a:pt x="2942" y="325"/>
                  <a:pt x="2940" y="326"/>
                  <a:pt x="2940" y="326"/>
                </a:cubicBezTo>
                <a:cubicBezTo>
                  <a:pt x="2940" y="331"/>
                  <a:pt x="2932" y="333"/>
                  <a:pt x="2926" y="336"/>
                </a:cubicBezTo>
                <a:cubicBezTo>
                  <a:pt x="2916" y="341"/>
                  <a:pt x="2906" y="346"/>
                  <a:pt x="2896" y="351"/>
                </a:cubicBezTo>
                <a:cubicBezTo>
                  <a:pt x="2893" y="353"/>
                  <a:pt x="2890" y="354"/>
                  <a:pt x="2887" y="355"/>
                </a:cubicBezTo>
                <a:cubicBezTo>
                  <a:pt x="2883" y="357"/>
                  <a:pt x="2878" y="359"/>
                  <a:pt x="2875" y="361"/>
                </a:cubicBezTo>
                <a:cubicBezTo>
                  <a:pt x="2868" y="366"/>
                  <a:pt x="2857" y="369"/>
                  <a:pt x="2844" y="370"/>
                </a:cubicBezTo>
                <a:cubicBezTo>
                  <a:pt x="2841" y="372"/>
                  <a:pt x="2842" y="374"/>
                  <a:pt x="2835" y="374"/>
                </a:cubicBezTo>
                <a:cubicBezTo>
                  <a:pt x="2831" y="374"/>
                  <a:pt x="2827" y="375"/>
                  <a:pt x="2824" y="376"/>
                </a:cubicBezTo>
                <a:cubicBezTo>
                  <a:pt x="2816" y="379"/>
                  <a:pt x="2807" y="380"/>
                  <a:pt x="2797" y="380"/>
                </a:cubicBezTo>
                <a:cubicBezTo>
                  <a:pt x="2788" y="381"/>
                  <a:pt x="2778" y="382"/>
                  <a:pt x="2769" y="382"/>
                </a:cubicBezTo>
                <a:cubicBezTo>
                  <a:pt x="2768" y="383"/>
                  <a:pt x="2768" y="383"/>
                  <a:pt x="2767" y="383"/>
                </a:cubicBezTo>
                <a:cubicBezTo>
                  <a:pt x="2736" y="384"/>
                  <a:pt x="2707" y="390"/>
                  <a:pt x="2676" y="392"/>
                </a:cubicBezTo>
                <a:cubicBezTo>
                  <a:pt x="2660" y="394"/>
                  <a:pt x="2644" y="396"/>
                  <a:pt x="2627" y="397"/>
                </a:cubicBezTo>
                <a:cubicBezTo>
                  <a:pt x="2623" y="397"/>
                  <a:pt x="2619" y="398"/>
                  <a:pt x="2615" y="398"/>
                </a:cubicBezTo>
                <a:cubicBezTo>
                  <a:pt x="2596" y="402"/>
                  <a:pt x="2576" y="403"/>
                  <a:pt x="2557" y="404"/>
                </a:cubicBezTo>
                <a:cubicBezTo>
                  <a:pt x="2552" y="405"/>
                  <a:pt x="2546" y="406"/>
                  <a:pt x="2541" y="406"/>
                </a:cubicBezTo>
                <a:cubicBezTo>
                  <a:pt x="2535" y="407"/>
                  <a:pt x="2529" y="409"/>
                  <a:pt x="2523" y="409"/>
                </a:cubicBezTo>
                <a:cubicBezTo>
                  <a:pt x="2517" y="410"/>
                  <a:pt x="2510" y="410"/>
                  <a:pt x="2504" y="412"/>
                </a:cubicBezTo>
                <a:cubicBezTo>
                  <a:pt x="2508" y="413"/>
                  <a:pt x="2512" y="413"/>
                  <a:pt x="2515" y="413"/>
                </a:cubicBezTo>
                <a:cubicBezTo>
                  <a:pt x="2530" y="411"/>
                  <a:pt x="2545" y="411"/>
                  <a:pt x="2560" y="412"/>
                </a:cubicBezTo>
                <a:cubicBezTo>
                  <a:pt x="2565" y="412"/>
                  <a:pt x="2570" y="412"/>
                  <a:pt x="2575" y="412"/>
                </a:cubicBezTo>
                <a:cubicBezTo>
                  <a:pt x="2577" y="412"/>
                  <a:pt x="2581" y="411"/>
                  <a:pt x="2582" y="412"/>
                </a:cubicBezTo>
                <a:cubicBezTo>
                  <a:pt x="2590" y="414"/>
                  <a:pt x="2598" y="412"/>
                  <a:pt x="2607" y="413"/>
                </a:cubicBezTo>
                <a:cubicBezTo>
                  <a:pt x="2607" y="412"/>
                  <a:pt x="2607" y="410"/>
                  <a:pt x="2608" y="410"/>
                </a:cubicBezTo>
                <a:cubicBezTo>
                  <a:pt x="2608" y="409"/>
                  <a:pt x="2610" y="409"/>
                  <a:pt x="2612" y="409"/>
                </a:cubicBezTo>
                <a:cubicBezTo>
                  <a:pt x="2615" y="409"/>
                  <a:pt x="2617" y="409"/>
                  <a:pt x="2616" y="411"/>
                </a:cubicBezTo>
                <a:cubicBezTo>
                  <a:pt x="2616" y="411"/>
                  <a:pt x="2616" y="412"/>
                  <a:pt x="2617" y="412"/>
                </a:cubicBezTo>
                <a:cubicBezTo>
                  <a:pt x="2633" y="412"/>
                  <a:pt x="2649" y="412"/>
                  <a:pt x="2665" y="411"/>
                </a:cubicBezTo>
                <a:cubicBezTo>
                  <a:pt x="2663" y="409"/>
                  <a:pt x="2662" y="407"/>
                  <a:pt x="2657" y="407"/>
                </a:cubicBezTo>
                <a:cubicBezTo>
                  <a:pt x="2650" y="407"/>
                  <a:pt x="2643" y="407"/>
                  <a:pt x="2637" y="404"/>
                </a:cubicBezTo>
                <a:cubicBezTo>
                  <a:pt x="2645" y="402"/>
                  <a:pt x="2651" y="399"/>
                  <a:pt x="2662" y="399"/>
                </a:cubicBezTo>
                <a:cubicBezTo>
                  <a:pt x="2675" y="398"/>
                  <a:pt x="2687" y="396"/>
                  <a:pt x="2699" y="396"/>
                </a:cubicBezTo>
                <a:cubicBezTo>
                  <a:pt x="2725" y="394"/>
                  <a:pt x="2750" y="393"/>
                  <a:pt x="2777" y="392"/>
                </a:cubicBezTo>
                <a:cubicBezTo>
                  <a:pt x="2778" y="392"/>
                  <a:pt x="2780" y="391"/>
                  <a:pt x="2782" y="389"/>
                </a:cubicBezTo>
                <a:cubicBezTo>
                  <a:pt x="2783" y="389"/>
                  <a:pt x="2784" y="389"/>
                  <a:pt x="2786" y="390"/>
                </a:cubicBezTo>
                <a:cubicBezTo>
                  <a:pt x="2791" y="390"/>
                  <a:pt x="2796" y="391"/>
                  <a:pt x="2801" y="389"/>
                </a:cubicBezTo>
                <a:cubicBezTo>
                  <a:pt x="2806" y="386"/>
                  <a:pt x="2814" y="386"/>
                  <a:pt x="2822" y="386"/>
                </a:cubicBezTo>
                <a:cubicBezTo>
                  <a:pt x="2822" y="387"/>
                  <a:pt x="2823" y="387"/>
                  <a:pt x="2822" y="387"/>
                </a:cubicBezTo>
                <a:cubicBezTo>
                  <a:pt x="2812" y="392"/>
                  <a:pt x="2802" y="396"/>
                  <a:pt x="2790" y="401"/>
                </a:cubicBezTo>
                <a:cubicBezTo>
                  <a:pt x="2776" y="406"/>
                  <a:pt x="2757" y="408"/>
                  <a:pt x="2740" y="411"/>
                </a:cubicBezTo>
                <a:cubicBezTo>
                  <a:pt x="2732" y="413"/>
                  <a:pt x="2724" y="414"/>
                  <a:pt x="2716" y="416"/>
                </a:cubicBezTo>
                <a:cubicBezTo>
                  <a:pt x="2704" y="418"/>
                  <a:pt x="2691" y="418"/>
                  <a:pt x="2679" y="421"/>
                </a:cubicBezTo>
                <a:cubicBezTo>
                  <a:pt x="2674" y="422"/>
                  <a:pt x="2669" y="423"/>
                  <a:pt x="2663" y="424"/>
                </a:cubicBezTo>
                <a:cubicBezTo>
                  <a:pt x="2654" y="425"/>
                  <a:pt x="2644" y="425"/>
                  <a:pt x="2635" y="426"/>
                </a:cubicBezTo>
                <a:cubicBezTo>
                  <a:pt x="2628" y="424"/>
                  <a:pt x="2625" y="427"/>
                  <a:pt x="2619" y="427"/>
                </a:cubicBezTo>
                <a:cubicBezTo>
                  <a:pt x="2613" y="427"/>
                  <a:pt x="2607" y="428"/>
                  <a:pt x="2601" y="428"/>
                </a:cubicBezTo>
                <a:cubicBezTo>
                  <a:pt x="2593" y="433"/>
                  <a:pt x="2581" y="430"/>
                  <a:pt x="2571" y="431"/>
                </a:cubicBezTo>
                <a:cubicBezTo>
                  <a:pt x="2564" y="431"/>
                  <a:pt x="2557" y="432"/>
                  <a:pt x="2551" y="432"/>
                </a:cubicBezTo>
                <a:cubicBezTo>
                  <a:pt x="2545" y="433"/>
                  <a:pt x="2539" y="433"/>
                  <a:pt x="2533" y="434"/>
                </a:cubicBezTo>
                <a:cubicBezTo>
                  <a:pt x="2525" y="435"/>
                  <a:pt x="2517" y="435"/>
                  <a:pt x="2510" y="437"/>
                </a:cubicBezTo>
                <a:cubicBezTo>
                  <a:pt x="2503" y="438"/>
                  <a:pt x="2496" y="439"/>
                  <a:pt x="2490" y="441"/>
                </a:cubicBezTo>
                <a:cubicBezTo>
                  <a:pt x="2487" y="442"/>
                  <a:pt x="2484" y="442"/>
                  <a:pt x="2480" y="442"/>
                </a:cubicBezTo>
                <a:cubicBezTo>
                  <a:pt x="2468" y="442"/>
                  <a:pt x="2456" y="443"/>
                  <a:pt x="2445" y="445"/>
                </a:cubicBezTo>
                <a:cubicBezTo>
                  <a:pt x="2436" y="446"/>
                  <a:pt x="2427" y="447"/>
                  <a:pt x="2418" y="448"/>
                </a:cubicBezTo>
                <a:cubicBezTo>
                  <a:pt x="2412" y="448"/>
                  <a:pt x="2407" y="449"/>
                  <a:pt x="2401" y="450"/>
                </a:cubicBezTo>
                <a:cubicBezTo>
                  <a:pt x="2393" y="451"/>
                  <a:pt x="2386" y="453"/>
                  <a:pt x="2377" y="451"/>
                </a:cubicBezTo>
                <a:cubicBezTo>
                  <a:pt x="2377" y="451"/>
                  <a:pt x="2376" y="451"/>
                  <a:pt x="2375" y="451"/>
                </a:cubicBezTo>
                <a:cubicBezTo>
                  <a:pt x="2358" y="453"/>
                  <a:pt x="2339" y="450"/>
                  <a:pt x="2321" y="452"/>
                </a:cubicBezTo>
                <a:cubicBezTo>
                  <a:pt x="2307" y="454"/>
                  <a:pt x="2292" y="453"/>
                  <a:pt x="2277" y="453"/>
                </a:cubicBezTo>
                <a:cubicBezTo>
                  <a:pt x="2278" y="451"/>
                  <a:pt x="2278" y="450"/>
                  <a:pt x="2278" y="449"/>
                </a:cubicBezTo>
                <a:cubicBezTo>
                  <a:pt x="2283" y="448"/>
                  <a:pt x="2288" y="448"/>
                  <a:pt x="2292" y="447"/>
                </a:cubicBezTo>
                <a:cubicBezTo>
                  <a:pt x="2298" y="446"/>
                  <a:pt x="2304" y="445"/>
                  <a:pt x="2310" y="447"/>
                </a:cubicBezTo>
                <a:cubicBezTo>
                  <a:pt x="2312" y="447"/>
                  <a:pt x="2315" y="447"/>
                  <a:pt x="2318" y="447"/>
                </a:cubicBezTo>
                <a:cubicBezTo>
                  <a:pt x="2337" y="448"/>
                  <a:pt x="2355" y="447"/>
                  <a:pt x="2374" y="445"/>
                </a:cubicBezTo>
                <a:cubicBezTo>
                  <a:pt x="2382" y="444"/>
                  <a:pt x="2390" y="444"/>
                  <a:pt x="2399" y="443"/>
                </a:cubicBezTo>
                <a:cubicBezTo>
                  <a:pt x="2403" y="443"/>
                  <a:pt x="2407" y="443"/>
                  <a:pt x="2411" y="442"/>
                </a:cubicBezTo>
                <a:cubicBezTo>
                  <a:pt x="2429" y="438"/>
                  <a:pt x="2429" y="438"/>
                  <a:pt x="2445" y="438"/>
                </a:cubicBezTo>
                <a:cubicBezTo>
                  <a:pt x="2445" y="437"/>
                  <a:pt x="2445" y="436"/>
                  <a:pt x="2446" y="434"/>
                </a:cubicBezTo>
                <a:cubicBezTo>
                  <a:pt x="2454" y="436"/>
                  <a:pt x="2462" y="433"/>
                  <a:pt x="2470" y="434"/>
                </a:cubicBezTo>
                <a:cubicBezTo>
                  <a:pt x="2481" y="433"/>
                  <a:pt x="2493" y="433"/>
                  <a:pt x="2503" y="430"/>
                </a:cubicBezTo>
                <a:cubicBezTo>
                  <a:pt x="2509" y="428"/>
                  <a:pt x="2516" y="427"/>
                  <a:pt x="2525" y="428"/>
                </a:cubicBezTo>
                <a:cubicBezTo>
                  <a:pt x="2539" y="430"/>
                  <a:pt x="2551" y="428"/>
                  <a:pt x="2566" y="425"/>
                </a:cubicBezTo>
                <a:cubicBezTo>
                  <a:pt x="2563" y="425"/>
                  <a:pt x="2562" y="425"/>
                  <a:pt x="2561" y="425"/>
                </a:cubicBezTo>
                <a:cubicBezTo>
                  <a:pt x="2559" y="425"/>
                  <a:pt x="2557" y="425"/>
                  <a:pt x="2555" y="425"/>
                </a:cubicBezTo>
                <a:cubicBezTo>
                  <a:pt x="2550" y="425"/>
                  <a:pt x="2545" y="426"/>
                  <a:pt x="2541" y="425"/>
                </a:cubicBezTo>
                <a:cubicBezTo>
                  <a:pt x="2527" y="423"/>
                  <a:pt x="2514" y="424"/>
                  <a:pt x="2501" y="424"/>
                </a:cubicBezTo>
                <a:cubicBezTo>
                  <a:pt x="2496" y="424"/>
                  <a:pt x="2491" y="423"/>
                  <a:pt x="2487" y="422"/>
                </a:cubicBezTo>
                <a:cubicBezTo>
                  <a:pt x="2481" y="421"/>
                  <a:pt x="2475" y="420"/>
                  <a:pt x="2469" y="420"/>
                </a:cubicBezTo>
                <a:cubicBezTo>
                  <a:pt x="2465" y="419"/>
                  <a:pt x="2460" y="419"/>
                  <a:pt x="2457" y="420"/>
                </a:cubicBezTo>
                <a:cubicBezTo>
                  <a:pt x="2449" y="424"/>
                  <a:pt x="2438" y="424"/>
                  <a:pt x="2427" y="425"/>
                </a:cubicBezTo>
                <a:cubicBezTo>
                  <a:pt x="2419" y="425"/>
                  <a:pt x="2411" y="427"/>
                  <a:pt x="2402" y="425"/>
                </a:cubicBezTo>
                <a:cubicBezTo>
                  <a:pt x="2401" y="422"/>
                  <a:pt x="2409" y="424"/>
                  <a:pt x="2411" y="423"/>
                </a:cubicBezTo>
                <a:cubicBezTo>
                  <a:pt x="2411" y="422"/>
                  <a:pt x="2410" y="421"/>
                  <a:pt x="2410" y="421"/>
                </a:cubicBezTo>
                <a:cubicBezTo>
                  <a:pt x="2398" y="419"/>
                  <a:pt x="2386" y="419"/>
                  <a:pt x="2375" y="422"/>
                </a:cubicBezTo>
                <a:cubicBezTo>
                  <a:pt x="2363" y="425"/>
                  <a:pt x="2349" y="428"/>
                  <a:pt x="2344" y="434"/>
                </a:cubicBezTo>
                <a:cubicBezTo>
                  <a:pt x="2336" y="434"/>
                  <a:pt x="2338" y="436"/>
                  <a:pt x="2338" y="439"/>
                </a:cubicBezTo>
                <a:cubicBezTo>
                  <a:pt x="2322" y="442"/>
                  <a:pt x="2304" y="439"/>
                  <a:pt x="2286" y="439"/>
                </a:cubicBezTo>
                <a:cubicBezTo>
                  <a:pt x="2275" y="444"/>
                  <a:pt x="2265" y="450"/>
                  <a:pt x="2257" y="456"/>
                </a:cubicBezTo>
                <a:cubicBezTo>
                  <a:pt x="2260" y="456"/>
                  <a:pt x="2262" y="456"/>
                  <a:pt x="2265" y="456"/>
                </a:cubicBezTo>
                <a:cubicBezTo>
                  <a:pt x="2265" y="456"/>
                  <a:pt x="2265" y="456"/>
                  <a:pt x="2265" y="456"/>
                </a:cubicBezTo>
                <a:cubicBezTo>
                  <a:pt x="2262" y="456"/>
                  <a:pt x="2260" y="456"/>
                  <a:pt x="2257" y="456"/>
                </a:cubicBezTo>
                <a:cubicBezTo>
                  <a:pt x="2253" y="458"/>
                  <a:pt x="2250" y="460"/>
                  <a:pt x="2246" y="463"/>
                </a:cubicBezTo>
                <a:cubicBezTo>
                  <a:pt x="2240" y="465"/>
                  <a:pt x="2243" y="469"/>
                  <a:pt x="2241" y="473"/>
                </a:cubicBezTo>
                <a:cubicBezTo>
                  <a:pt x="2230" y="474"/>
                  <a:pt x="2228" y="478"/>
                  <a:pt x="2229" y="481"/>
                </a:cubicBezTo>
                <a:cubicBezTo>
                  <a:pt x="2220" y="487"/>
                  <a:pt x="2213" y="491"/>
                  <a:pt x="2205" y="496"/>
                </a:cubicBezTo>
                <a:cubicBezTo>
                  <a:pt x="2204" y="497"/>
                  <a:pt x="2203" y="498"/>
                  <a:pt x="2201" y="499"/>
                </a:cubicBezTo>
                <a:cubicBezTo>
                  <a:pt x="2193" y="502"/>
                  <a:pt x="2189" y="506"/>
                  <a:pt x="2186" y="510"/>
                </a:cubicBezTo>
                <a:cubicBezTo>
                  <a:pt x="2193" y="510"/>
                  <a:pt x="2195" y="510"/>
                  <a:pt x="2197" y="508"/>
                </a:cubicBezTo>
                <a:cubicBezTo>
                  <a:pt x="2199" y="505"/>
                  <a:pt x="2203" y="503"/>
                  <a:pt x="2211" y="502"/>
                </a:cubicBezTo>
                <a:cubicBezTo>
                  <a:pt x="2209" y="504"/>
                  <a:pt x="2208" y="506"/>
                  <a:pt x="2207" y="508"/>
                </a:cubicBezTo>
                <a:cubicBezTo>
                  <a:pt x="2207" y="510"/>
                  <a:pt x="2208" y="512"/>
                  <a:pt x="2206" y="513"/>
                </a:cubicBezTo>
                <a:cubicBezTo>
                  <a:pt x="2200" y="518"/>
                  <a:pt x="2192" y="523"/>
                  <a:pt x="2176" y="524"/>
                </a:cubicBezTo>
                <a:cubicBezTo>
                  <a:pt x="2175" y="524"/>
                  <a:pt x="2173" y="524"/>
                  <a:pt x="2170" y="524"/>
                </a:cubicBezTo>
                <a:cubicBezTo>
                  <a:pt x="2163" y="530"/>
                  <a:pt x="2154" y="536"/>
                  <a:pt x="2149" y="542"/>
                </a:cubicBezTo>
                <a:cubicBezTo>
                  <a:pt x="2148" y="544"/>
                  <a:pt x="2146" y="545"/>
                  <a:pt x="2143" y="546"/>
                </a:cubicBezTo>
                <a:cubicBezTo>
                  <a:pt x="2136" y="550"/>
                  <a:pt x="2136" y="550"/>
                  <a:pt x="2137" y="555"/>
                </a:cubicBezTo>
                <a:cubicBezTo>
                  <a:pt x="2134" y="556"/>
                  <a:pt x="2130" y="557"/>
                  <a:pt x="2128" y="559"/>
                </a:cubicBezTo>
                <a:cubicBezTo>
                  <a:pt x="2123" y="563"/>
                  <a:pt x="2118" y="566"/>
                  <a:pt x="2111" y="569"/>
                </a:cubicBezTo>
                <a:cubicBezTo>
                  <a:pt x="2102" y="574"/>
                  <a:pt x="2095" y="579"/>
                  <a:pt x="2091" y="585"/>
                </a:cubicBezTo>
                <a:cubicBezTo>
                  <a:pt x="2089" y="587"/>
                  <a:pt x="2088" y="590"/>
                  <a:pt x="2086" y="592"/>
                </a:cubicBezTo>
                <a:cubicBezTo>
                  <a:pt x="2085" y="593"/>
                  <a:pt x="2084" y="594"/>
                  <a:pt x="2082" y="595"/>
                </a:cubicBezTo>
                <a:cubicBezTo>
                  <a:pt x="2079" y="597"/>
                  <a:pt x="2074" y="598"/>
                  <a:pt x="2072" y="600"/>
                </a:cubicBezTo>
                <a:cubicBezTo>
                  <a:pt x="2066" y="604"/>
                  <a:pt x="2057" y="605"/>
                  <a:pt x="2047" y="604"/>
                </a:cubicBezTo>
                <a:cubicBezTo>
                  <a:pt x="2045" y="604"/>
                  <a:pt x="2043" y="603"/>
                  <a:pt x="2041" y="603"/>
                </a:cubicBezTo>
                <a:cubicBezTo>
                  <a:pt x="2039" y="604"/>
                  <a:pt x="2036" y="605"/>
                  <a:pt x="2034" y="607"/>
                </a:cubicBezTo>
                <a:cubicBezTo>
                  <a:pt x="2036" y="608"/>
                  <a:pt x="2037" y="609"/>
                  <a:pt x="2039" y="610"/>
                </a:cubicBezTo>
                <a:cubicBezTo>
                  <a:pt x="2034" y="611"/>
                  <a:pt x="2028" y="611"/>
                  <a:pt x="2023" y="613"/>
                </a:cubicBezTo>
                <a:cubicBezTo>
                  <a:pt x="2018" y="614"/>
                  <a:pt x="2015" y="616"/>
                  <a:pt x="2007" y="616"/>
                </a:cubicBezTo>
                <a:cubicBezTo>
                  <a:pt x="2002" y="620"/>
                  <a:pt x="1999" y="625"/>
                  <a:pt x="1993" y="629"/>
                </a:cubicBezTo>
                <a:cubicBezTo>
                  <a:pt x="1987" y="633"/>
                  <a:pt x="1981" y="636"/>
                  <a:pt x="1974" y="638"/>
                </a:cubicBezTo>
                <a:cubicBezTo>
                  <a:pt x="1969" y="640"/>
                  <a:pt x="1965" y="642"/>
                  <a:pt x="1962" y="644"/>
                </a:cubicBezTo>
                <a:cubicBezTo>
                  <a:pt x="1956" y="648"/>
                  <a:pt x="1949" y="652"/>
                  <a:pt x="1943" y="655"/>
                </a:cubicBezTo>
                <a:cubicBezTo>
                  <a:pt x="1929" y="657"/>
                  <a:pt x="1916" y="658"/>
                  <a:pt x="1902" y="660"/>
                </a:cubicBezTo>
                <a:cubicBezTo>
                  <a:pt x="1913" y="663"/>
                  <a:pt x="1922" y="658"/>
                  <a:pt x="1932" y="660"/>
                </a:cubicBezTo>
                <a:cubicBezTo>
                  <a:pt x="1929" y="663"/>
                  <a:pt x="1924" y="665"/>
                  <a:pt x="1917" y="666"/>
                </a:cubicBezTo>
                <a:cubicBezTo>
                  <a:pt x="1912" y="667"/>
                  <a:pt x="1905" y="667"/>
                  <a:pt x="1901" y="670"/>
                </a:cubicBezTo>
                <a:cubicBezTo>
                  <a:pt x="1898" y="671"/>
                  <a:pt x="1891" y="671"/>
                  <a:pt x="1885" y="671"/>
                </a:cubicBezTo>
                <a:cubicBezTo>
                  <a:pt x="1866" y="671"/>
                  <a:pt x="1848" y="672"/>
                  <a:pt x="1829" y="673"/>
                </a:cubicBezTo>
                <a:cubicBezTo>
                  <a:pt x="1810" y="674"/>
                  <a:pt x="1789" y="673"/>
                  <a:pt x="1769" y="673"/>
                </a:cubicBezTo>
                <a:cubicBezTo>
                  <a:pt x="1759" y="670"/>
                  <a:pt x="1750" y="672"/>
                  <a:pt x="1741" y="672"/>
                </a:cubicBezTo>
                <a:cubicBezTo>
                  <a:pt x="1727" y="674"/>
                  <a:pt x="1713" y="674"/>
                  <a:pt x="1699" y="673"/>
                </a:cubicBezTo>
                <a:cubicBezTo>
                  <a:pt x="1693" y="672"/>
                  <a:pt x="1686" y="671"/>
                  <a:pt x="1676" y="670"/>
                </a:cubicBezTo>
                <a:cubicBezTo>
                  <a:pt x="1681" y="672"/>
                  <a:pt x="1683" y="673"/>
                  <a:pt x="1685" y="673"/>
                </a:cubicBezTo>
                <a:cubicBezTo>
                  <a:pt x="1693" y="674"/>
                  <a:pt x="1701" y="675"/>
                  <a:pt x="1709" y="675"/>
                </a:cubicBezTo>
                <a:cubicBezTo>
                  <a:pt x="1714" y="676"/>
                  <a:pt x="1719" y="675"/>
                  <a:pt x="1723" y="676"/>
                </a:cubicBezTo>
                <a:cubicBezTo>
                  <a:pt x="1739" y="680"/>
                  <a:pt x="1754" y="679"/>
                  <a:pt x="1770" y="679"/>
                </a:cubicBezTo>
                <a:cubicBezTo>
                  <a:pt x="1775" y="678"/>
                  <a:pt x="1781" y="679"/>
                  <a:pt x="1786" y="679"/>
                </a:cubicBezTo>
                <a:cubicBezTo>
                  <a:pt x="1786" y="679"/>
                  <a:pt x="1786" y="679"/>
                  <a:pt x="1786" y="679"/>
                </a:cubicBezTo>
                <a:cubicBezTo>
                  <a:pt x="1793" y="677"/>
                  <a:pt x="1801" y="677"/>
                  <a:pt x="1809" y="677"/>
                </a:cubicBezTo>
                <a:cubicBezTo>
                  <a:pt x="1817" y="678"/>
                  <a:pt x="1825" y="677"/>
                  <a:pt x="1833" y="677"/>
                </a:cubicBezTo>
                <a:cubicBezTo>
                  <a:pt x="1840" y="676"/>
                  <a:pt x="1847" y="676"/>
                  <a:pt x="1855" y="675"/>
                </a:cubicBezTo>
                <a:cubicBezTo>
                  <a:pt x="1855" y="679"/>
                  <a:pt x="1848" y="677"/>
                  <a:pt x="1845" y="679"/>
                </a:cubicBezTo>
                <a:cubicBezTo>
                  <a:pt x="1846" y="679"/>
                  <a:pt x="1846" y="680"/>
                  <a:pt x="1847" y="680"/>
                </a:cubicBezTo>
                <a:cubicBezTo>
                  <a:pt x="1852" y="680"/>
                  <a:pt x="1857" y="679"/>
                  <a:pt x="1863" y="679"/>
                </a:cubicBezTo>
                <a:cubicBezTo>
                  <a:pt x="1867" y="678"/>
                  <a:pt x="1872" y="678"/>
                  <a:pt x="1877" y="680"/>
                </a:cubicBezTo>
                <a:cubicBezTo>
                  <a:pt x="1869" y="682"/>
                  <a:pt x="1860" y="683"/>
                  <a:pt x="1850" y="683"/>
                </a:cubicBezTo>
                <a:cubicBezTo>
                  <a:pt x="1850" y="684"/>
                  <a:pt x="1850" y="685"/>
                  <a:pt x="1850" y="685"/>
                </a:cubicBezTo>
                <a:cubicBezTo>
                  <a:pt x="1850" y="685"/>
                  <a:pt x="1850" y="686"/>
                  <a:pt x="1850" y="686"/>
                </a:cubicBezTo>
                <a:cubicBezTo>
                  <a:pt x="1849" y="686"/>
                  <a:pt x="1848" y="685"/>
                  <a:pt x="1848" y="685"/>
                </a:cubicBezTo>
                <a:cubicBezTo>
                  <a:pt x="1849" y="684"/>
                  <a:pt x="1849" y="684"/>
                  <a:pt x="1850" y="683"/>
                </a:cubicBezTo>
                <a:cubicBezTo>
                  <a:pt x="1843" y="684"/>
                  <a:pt x="1835" y="685"/>
                  <a:pt x="1828" y="686"/>
                </a:cubicBezTo>
                <a:cubicBezTo>
                  <a:pt x="1825" y="686"/>
                  <a:pt x="1824" y="686"/>
                  <a:pt x="1827" y="687"/>
                </a:cubicBezTo>
                <a:cubicBezTo>
                  <a:pt x="1827" y="688"/>
                  <a:pt x="1827" y="688"/>
                  <a:pt x="1827" y="688"/>
                </a:cubicBezTo>
                <a:cubicBezTo>
                  <a:pt x="1828" y="688"/>
                  <a:pt x="1829" y="687"/>
                  <a:pt x="1830" y="687"/>
                </a:cubicBezTo>
                <a:cubicBezTo>
                  <a:pt x="1831" y="687"/>
                  <a:pt x="1831" y="687"/>
                  <a:pt x="1832" y="688"/>
                </a:cubicBezTo>
                <a:cubicBezTo>
                  <a:pt x="1831" y="688"/>
                  <a:pt x="1830" y="688"/>
                  <a:pt x="1830" y="688"/>
                </a:cubicBezTo>
                <a:cubicBezTo>
                  <a:pt x="1829" y="688"/>
                  <a:pt x="1828" y="688"/>
                  <a:pt x="1827" y="688"/>
                </a:cubicBezTo>
                <a:cubicBezTo>
                  <a:pt x="1827" y="688"/>
                  <a:pt x="1827" y="688"/>
                  <a:pt x="1827" y="688"/>
                </a:cubicBezTo>
                <a:cubicBezTo>
                  <a:pt x="1827" y="688"/>
                  <a:pt x="1827" y="688"/>
                  <a:pt x="1827" y="687"/>
                </a:cubicBezTo>
                <a:cubicBezTo>
                  <a:pt x="1827" y="687"/>
                  <a:pt x="1827" y="687"/>
                  <a:pt x="1827" y="687"/>
                </a:cubicBezTo>
                <a:cubicBezTo>
                  <a:pt x="1828" y="689"/>
                  <a:pt x="1829" y="690"/>
                  <a:pt x="1831" y="691"/>
                </a:cubicBezTo>
                <a:cubicBezTo>
                  <a:pt x="1842" y="692"/>
                  <a:pt x="1853" y="690"/>
                  <a:pt x="1864" y="688"/>
                </a:cubicBezTo>
                <a:cubicBezTo>
                  <a:pt x="1864" y="692"/>
                  <a:pt x="1857" y="693"/>
                  <a:pt x="1854" y="696"/>
                </a:cubicBezTo>
                <a:cubicBezTo>
                  <a:pt x="1849" y="699"/>
                  <a:pt x="1842" y="702"/>
                  <a:pt x="1837" y="706"/>
                </a:cubicBezTo>
                <a:cubicBezTo>
                  <a:pt x="1834" y="708"/>
                  <a:pt x="1831" y="709"/>
                  <a:pt x="1826" y="709"/>
                </a:cubicBezTo>
                <a:cubicBezTo>
                  <a:pt x="1820" y="710"/>
                  <a:pt x="1813" y="711"/>
                  <a:pt x="1807" y="711"/>
                </a:cubicBezTo>
                <a:cubicBezTo>
                  <a:pt x="1799" y="712"/>
                  <a:pt x="1792" y="712"/>
                  <a:pt x="1788" y="715"/>
                </a:cubicBezTo>
                <a:cubicBezTo>
                  <a:pt x="1785" y="718"/>
                  <a:pt x="1778" y="718"/>
                  <a:pt x="1772" y="719"/>
                </a:cubicBezTo>
                <a:cubicBezTo>
                  <a:pt x="1771" y="720"/>
                  <a:pt x="1768" y="719"/>
                  <a:pt x="1767" y="719"/>
                </a:cubicBezTo>
                <a:cubicBezTo>
                  <a:pt x="1764" y="717"/>
                  <a:pt x="1760" y="718"/>
                  <a:pt x="1757" y="718"/>
                </a:cubicBezTo>
                <a:cubicBezTo>
                  <a:pt x="1750" y="719"/>
                  <a:pt x="1743" y="721"/>
                  <a:pt x="1735" y="722"/>
                </a:cubicBezTo>
                <a:cubicBezTo>
                  <a:pt x="1728" y="722"/>
                  <a:pt x="1720" y="722"/>
                  <a:pt x="1712" y="723"/>
                </a:cubicBezTo>
                <a:cubicBezTo>
                  <a:pt x="1677" y="726"/>
                  <a:pt x="1641" y="726"/>
                  <a:pt x="1605" y="726"/>
                </a:cubicBezTo>
                <a:cubicBezTo>
                  <a:pt x="1584" y="726"/>
                  <a:pt x="1564" y="725"/>
                  <a:pt x="1544" y="725"/>
                </a:cubicBezTo>
                <a:cubicBezTo>
                  <a:pt x="1530" y="725"/>
                  <a:pt x="1516" y="725"/>
                  <a:pt x="1503" y="723"/>
                </a:cubicBezTo>
                <a:cubicBezTo>
                  <a:pt x="1502" y="721"/>
                  <a:pt x="1505" y="720"/>
                  <a:pt x="1508" y="720"/>
                </a:cubicBezTo>
                <a:cubicBezTo>
                  <a:pt x="1519" y="720"/>
                  <a:pt x="1529" y="720"/>
                  <a:pt x="1539" y="720"/>
                </a:cubicBezTo>
                <a:cubicBezTo>
                  <a:pt x="1562" y="720"/>
                  <a:pt x="1585" y="720"/>
                  <a:pt x="1607" y="720"/>
                </a:cubicBezTo>
                <a:cubicBezTo>
                  <a:pt x="1615" y="720"/>
                  <a:pt x="1623" y="719"/>
                  <a:pt x="1631" y="718"/>
                </a:cubicBezTo>
                <a:cubicBezTo>
                  <a:pt x="1628" y="718"/>
                  <a:pt x="1624" y="717"/>
                  <a:pt x="1621" y="718"/>
                </a:cubicBezTo>
                <a:cubicBezTo>
                  <a:pt x="1571" y="719"/>
                  <a:pt x="1522" y="718"/>
                  <a:pt x="1472" y="716"/>
                </a:cubicBezTo>
                <a:cubicBezTo>
                  <a:pt x="1456" y="715"/>
                  <a:pt x="1440" y="714"/>
                  <a:pt x="1425" y="712"/>
                </a:cubicBezTo>
                <a:cubicBezTo>
                  <a:pt x="1414" y="712"/>
                  <a:pt x="1404" y="711"/>
                  <a:pt x="1394" y="710"/>
                </a:cubicBezTo>
                <a:cubicBezTo>
                  <a:pt x="1373" y="708"/>
                  <a:pt x="1353" y="705"/>
                  <a:pt x="1332" y="702"/>
                </a:cubicBezTo>
                <a:cubicBezTo>
                  <a:pt x="1328" y="702"/>
                  <a:pt x="1324" y="701"/>
                  <a:pt x="1319" y="699"/>
                </a:cubicBezTo>
                <a:cubicBezTo>
                  <a:pt x="1322" y="698"/>
                  <a:pt x="1324" y="697"/>
                  <a:pt x="1326" y="698"/>
                </a:cubicBezTo>
                <a:cubicBezTo>
                  <a:pt x="1330" y="698"/>
                  <a:pt x="1334" y="699"/>
                  <a:pt x="1338" y="699"/>
                </a:cubicBezTo>
                <a:cubicBezTo>
                  <a:pt x="1340" y="700"/>
                  <a:pt x="1343" y="700"/>
                  <a:pt x="1347" y="700"/>
                </a:cubicBezTo>
                <a:cubicBezTo>
                  <a:pt x="1343" y="697"/>
                  <a:pt x="1340" y="696"/>
                  <a:pt x="1334" y="695"/>
                </a:cubicBezTo>
                <a:cubicBezTo>
                  <a:pt x="1318" y="691"/>
                  <a:pt x="1303" y="688"/>
                  <a:pt x="1290" y="683"/>
                </a:cubicBezTo>
                <a:cubicBezTo>
                  <a:pt x="1299" y="680"/>
                  <a:pt x="1307" y="681"/>
                  <a:pt x="1315" y="683"/>
                </a:cubicBezTo>
                <a:cubicBezTo>
                  <a:pt x="1336" y="689"/>
                  <a:pt x="1361" y="692"/>
                  <a:pt x="1384" y="697"/>
                </a:cubicBezTo>
                <a:cubicBezTo>
                  <a:pt x="1403" y="701"/>
                  <a:pt x="1423" y="703"/>
                  <a:pt x="1443" y="706"/>
                </a:cubicBezTo>
                <a:cubicBezTo>
                  <a:pt x="1449" y="707"/>
                  <a:pt x="1455" y="707"/>
                  <a:pt x="1462" y="706"/>
                </a:cubicBezTo>
                <a:cubicBezTo>
                  <a:pt x="1457" y="703"/>
                  <a:pt x="1451" y="702"/>
                  <a:pt x="1445" y="702"/>
                </a:cubicBezTo>
                <a:cubicBezTo>
                  <a:pt x="1434" y="701"/>
                  <a:pt x="1424" y="699"/>
                  <a:pt x="1414" y="698"/>
                </a:cubicBezTo>
                <a:cubicBezTo>
                  <a:pt x="1393" y="695"/>
                  <a:pt x="1372" y="691"/>
                  <a:pt x="1351" y="688"/>
                </a:cubicBezTo>
                <a:cubicBezTo>
                  <a:pt x="1346" y="687"/>
                  <a:pt x="1341" y="686"/>
                  <a:pt x="1337" y="685"/>
                </a:cubicBezTo>
                <a:cubicBezTo>
                  <a:pt x="1314" y="680"/>
                  <a:pt x="1291" y="675"/>
                  <a:pt x="1268" y="669"/>
                </a:cubicBezTo>
                <a:cubicBezTo>
                  <a:pt x="1254" y="666"/>
                  <a:pt x="1241" y="662"/>
                  <a:pt x="1228" y="658"/>
                </a:cubicBezTo>
                <a:cubicBezTo>
                  <a:pt x="1226" y="657"/>
                  <a:pt x="1224" y="656"/>
                  <a:pt x="1223" y="655"/>
                </a:cubicBezTo>
                <a:cubicBezTo>
                  <a:pt x="1221" y="654"/>
                  <a:pt x="1221" y="653"/>
                  <a:pt x="1226" y="652"/>
                </a:cubicBezTo>
                <a:cubicBezTo>
                  <a:pt x="1252" y="659"/>
                  <a:pt x="1278" y="666"/>
                  <a:pt x="1305" y="673"/>
                </a:cubicBezTo>
                <a:cubicBezTo>
                  <a:pt x="1309" y="671"/>
                  <a:pt x="1313" y="670"/>
                  <a:pt x="1317" y="668"/>
                </a:cubicBezTo>
                <a:cubicBezTo>
                  <a:pt x="1321" y="668"/>
                  <a:pt x="1326" y="669"/>
                  <a:pt x="1331" y="669"/>
                </a:cubicBezTo>
                <a:cubicBezTo>
                  <a:pt x="1333" y="666"/>
                  <a:pt x="1321" y="666"/>
                  <a:pt x="1324" y="663"/>
                </a:cubicBezTo>
                <a:cubicBezTo>
                  <a:pt x="1324" y="662"/>
                  <a:pt x="1319" y="661"/>
                  <a:pt x="1317" y="660"/>
                </a:cubicBezTo>
                <a:cubicBezTo>
                  <a:pt x="1310" y="658"/>
                  <a:pt x="1303" y="656"/>
                  <a:pt x="1293" y="654"/>
                </a:cubicBezTo>
                <a:cubicBezTo>
                  <a:pt x="1309" y="654"/>
                  <a:pt x="1319" y="657"/>
                  <a:pt x="1331" y="658"/>
                </a:cubicBezTo>
                <a:cubicBezTo>
                  <a:pt x="1331" y="655"/>
                  <a:pt x="1324" y="654"/>
                  <a:pt x="1319" y="653"/>
                </a:cubicBezTo>
                <a:cubicBezTo>
                  <a:pt x="1312" y="652"/>
                  <a:pt x="1305" y="651"/>
                  <a:pt x="1300" y="648"/>
                </a:cubicBezTo>
                <a:cubicBezTo>
                  <a:pt x="1298" y="646"/>
                  <a:pt x="1293" y="646"/>
                  <a:pt x="1289" y="645"/>
                </a:cubicBezTo>
                <a:cubicBezTo>
                  <a:pt x="1286" y="644"/>
                  <a:pt x="1284" y="644"/>
                  <a:pt x="1281" y="643"/>
                </a:cubicBezTo>
                <a:cubicBezTo>
                  <a:pt x="1285" y="641"/>
                  <a:pt x="1288" y="643"/>
                  <a:pt x="1291" y="643"/>
                </a:cubicBezTo>
                <a:cubicBezTo>
                  <a:pt x="1294" y="644"/>
                  <a:pt x="1298" y="644"/>
                  <a:pt x="1301" y="645"/>
                </a:cubicBezTo>
                <a:cubicBezTo>
                  <a:pt x="1305" y="645"/>
                  <a:pt x="1308" y="646"/>
                  <a:pt x="1312" y="646"/>
                </a:cubicBezTo>
                <a:cubicBezTo>
                  <a:pt x="1315" y="647"/>
                  <a:pt x="1319" y="647"/>
                  <a:pt x="1322" y="648"/>
                </a:cubicBezTo>
                <a:cubicBezTo>
                  <a:pt x="1322" y="647"/>
                  <a:pt x="1322" y="647"/>
                  <a:pt x="1322" y="647"/>
                </a:cubicBezTo>
                <a:cubicBezTo>
                  <a:pt x="1322" y="645"/>
                  <a:pt x="1316" y="645"/>
                  <a:pt x="1313" y="644"/>
                </a:cubicBezTo>
                <a:cubicBezTo>
                  <a:pt x="1293" y="640"/>
                  <a:pt x="1275" y="636"/>
                  <a:pt x="1257" y="631"/>
                </a:cubicBezTo>
                <a:cubicBezTo>
                  <a:pt x="1230" y="624"/>
                  <a:pt x="1206" y="616"/>
                  <a:pt x="1182" y="607"/>
                </a:cubicBezTo>
                <a:cubicBezTo>
                  <a:pt x="1179" y="606"/>
                  <a:pt x="1177" y="605"/>
                  <a:pt x="1174" y="604"/>
                </a:cubicBezTo>
                <a:cubicBezTo>
                  <a:pt x="1170" y="602"/>
                  <a:pt x="1166" y="599"/>
                  <a:pt x="1161" y="597"/>
                </a:cubicBezTo>
                <a:cubicBezTo>
                  <a:pt x="1153" y="593"/>
                  <a:pt x="1145" y="590"/>
                  <a:pt x="1137" y="586"/>
                </a:cubicBezTo>
                <a:cubicBezTo>
                  <a:pt x="1136" y="586"/>
                  <a:pt x="1136" y="585"/>
                  <a:pt x="1135" y="584"/>
                </a:cubicBezTo>
                <a:cubicBezTo>
                  <a:pt x="1135" y="584"/>
                  <a:pt x="1135" y="584"/>
                  <a:pt x="1135" y="584"/>
                </a:cubicBezTo>
                <a:cubicBezTo>
                  <a:pt x="1135" y="584"/>
                  <a:pt x="1135" y="584"/>
                  <a:pt x="1135" y="584"/>
                </a:cubicBezTo>
                <a:cubicBezTo>
                  <a:pt x="1132" y="584"/>
                  <a:pt x="1130" y="584"/>
                  <a:pt x="1128" y="583"/>
                </a:cubicBezTo>
                <a:cubicBezTo>
                  <a:pt x="1120" y="579"/>
                  <a:pt x="1110" y="576"/>
                  <a:pt x="1105" y="571"/>
                </a:cubicBezTo>
                <a:cubicBezTo>
                  <a:pt x="1104" y="571"/>
                  <a:pt x="1104" y="569"/>
                  <a:pt x="1105" y="569"/>
                </a:cubicBezTo>
                <a:cubicBezTo>
                  <a:pt x="1108" y="568"/>
                  <a:pt x="1111" y="569"/>
                  <a:pt x="1113" y="570"/>
                </a:cubicBezTo>
                <a:cubicBezTo>
                  <a:pt x="1115" y="572"/>
                  <a:pt x="1119" y="574"/>
                  <a:pt x="1123" y="576"/>
                </a:cubicBezTo>
                <a:cubicBezTo>
                  <a:pt x="1127" y="579"/>
                  <a:pt x="1131" y="581"/>
                  <a:pt x="1135" y="584"/>
                </a:cubicBezTo>
                <a:cubicBezTo>
                  <a:pt x="1135" y="584"/>
                  <a:pt x="1135" y="584"/>
                  <a:pt x="1135" y="584"/>
                </a:cubicBezTo>
                <a:cubicBezTo>
                  <a:pt x="1135" y="584"/>
                  <a:pt x="1135" y="584"/>
                  <a:pt x="1135" y="584"/>
                </a:cubicBezTo>
                <a:cubicBezTo>
                  <a:pt x="1139" y="584"/>
                  <a:pt x="1142" y="585"/>
                  <a:pt x="1145" y="586"/>
                </a:cubicBezTo>
                <a:cubicBezTo>
                  <a:pt x="1157" y="592"/>
                  <a:pt x="1172" y="597"/>
                  <a:pt x="1189" y="600"/>
                </a:cubicBezTo>
                <a:cubicBezTo>
                  <a:pt x="1190" y="601"/>
                  <a:pt x="1192" y="601"/>
                  <a:pt x="1192" y="601"/>
                </a:cubicBezTo>
                <a:cubicBezTo>
                  <a:pt x="1205" y="608"/>
                  <a:pt x="1224" y="612"/>
                  <a:pt x="1239" y="618"/>
                </a:cubicBezTo>
                <a:cubicBezTo>
                  <a:pt x="1259" y="627"/>
                  <a:pt x="1284" y="633"/>
                  <a:pt x="1308" y="640"/>
                </a:cubicBezTo>
                <a:cubicBezTo>
                  <a:pt x="1309" y="640"/>
                  <a:pt x="1311" y="640"/>
                  <a:pt x="1312" y="641"/>
                </a:cubicBezTo>
                <a:cubicBezTo>
                  <a:pt x="1315" y="639"/>
                  <a:pt x="1315" y="638"/>
                  <a:pt x="1312" y="637"/>
                </a:cubicBezTo>
                <a:cubicBezTo>
                  <a:pt x="1307" y="636"/>
                  <a:pt x="1302" y="635"/>
                  <a:pt x="1297" y="633"/>
                </a:cubicBezTo>
                <a:cubicBezTo>
                  <a:pt x="1295" y="633"/>
                  <a:pt x="1293" y="632"/>
                  <a:pt x="1293" y="630"/>
                </a:cubicBezTo>
                <a:cubicBezTo>
                  <a:pt x="1293" y="630"/>
                  <a:pt x="1293" y="630"/>
                  <a:pt x="1293" y="630"/>
                </a:cubicBezTo>
                <a:cubicBezTo>
                  <a:pt x="1293" y="630"/>
                  <a:pt x="1293" y="630"/>
                  <a:pt x="1292" y="630"/>
                </a:cubicBezTo>
                <a:cubicBezTo>
                  <a:pt x="1285" y="629"/>
                  <a:pt x="1285" y="629"/>
                  <a:pt x="1283" y="626"/>
                </a:cubicBezTo>
                <a:cubicBezTo>
                  <a:pt x="1287" y="628"/>
                  <a:pt x="1290" y="629"/>
                  <a:pt x="1292" y="630"/>
                </a:cubicBezTo>
                <a:cubicBezTo>
                  <a:pt x="1293" y="630"/>
                  <a:pt x="1293" y="630"/>
                  <a:pt x="1293" y="630"/>
                </a:cubicBezTo>
                <a:cubicBezTo>
                  <a:pt x="1293" y="630"/>
                  <a:pt x="1293" y="630"/>
                  <a:pt x="1293" y="630"/>
                </a:cubicBezTo>
                <a:cubicBezTo>
                  <a:pt x="1295" y="630"/>
                  <a:pt x="1296" y="630"/>
                  <a:pt x="1297" y="630"/>
                </a:cubicBezTo>
                <a:cubicBezTo>
                  <a:pt x="1310" y="634"/>
                  <a:pt x="1325" y="637"/>
                  <a:pt x="1337" y="642"/>
                </a:cubicBezTo>
                <a:cubicBezTo>
                  <a:pt x="1335" y="640"/>
                  <a:pt x="1337" y="638"/>
                  <a:pt x="1332" y="637"/>
                </a:cubicBezTo>
                <a:cubicBezTo>
                  <a:pt x="1323" y="635"/>
                  <a:pt x="1315" y="632"/>
                  <a:pt x="1306" y="630"/>
                </a:cubicBezTo>
                <a:cubicBezTo>
                  <a:pt x="1303" y="629"/>
                  <a:pt x="1300" y="629"/>
                  <a:pt x="1298" y="628"/>
                </a:cubicBezTo>
                <a:cubicBezTo>
                  <a:pt x="1297" y="627"/>
                  <a:pt x="1297" y="626"/>
                  <a:pt x="1296" y="625"/>
                </a:cubicBezTo>
                <a:cubicBezTo>
                  <a:pt x="1298" y="625"/>
                  <a:pt x="1301" y="624"/>
                  <a:pt x="1302" y="625"/>
                </a:cubicBezTo>
                <a:cubicBezTo>
                  <a:pt x="1311" y="627"/>
                  <a:pt x="1319" y="629"/>
                  <a:pt x="1327" y="632"/>
                </a:cubicBezTo>
                <a:cubicBezTo>
                  <a:pt x="1340" y="636"/>
                  <a:pt x="1354" y="639"/>
                  <a:pt x="1368" y="642"/>
                </a:cubicBezTo>
                <a:cubicBezTo>
                  <a:pt x="1367" y="639"/>
                  <a:pt x="1361" y="638"/>
                  <a:pt x="1356" y="637"/>
                </a:cubicBezTo>
                <a:cubicBezTo>
                  <a:pt x="1340" y="632"/>
                  <a:pt x="1323" y="628"/>
                  <a:pt x="1309" y="623"/>
                </a:cubicBezTo>
                <a:cubicBezTo>
                  <a:pt x="1308" y="622"/>
                  <a:pt x="1307" y="622"/>
                  <a:pt x="1306" y="622"/>
                </a:cubicBezTo>
                <a:cubicBezTo>
                  <a:pt x="1275" y="614"/>
                  <a:pt x="1249" y="604"/>
                  <a:pt x="1222" y="595"/>
                </a:cubicBezTo>
                <a:cubicBezTo>
                  <a:pt x="1218" y="593"/>
                  <a:pt x="1214" y="592"/>
                  <a:pt x="1209" y="590"/>
                </a:cubicBezTo>
                <a:cubicBezTo>
                  <a:pt x="1205" y="588"/>
                  <a:pt x="1203" y="586"/>
                  <a:pt x="1206" y="584"/>
                </a:cubicBezTo>
                <a:cubicBezTo>
                  <a:pt x="1215" y="584"/>
                  <a:pt x="1219" y="587"/>
                  <a:pt x="1225" y="590"/>
                </a:cubicBezTo>
                <a:cubicBezTo>
                  <a:pt x="1230" y="592"/>
                  <a:pt x="1235" y="595"/>
                  <a:pt x="1246" y="596"/>
                </a:cubicBezTo>
                <a:cubicBezTo>
                  <a:pt x="1243" y="594"/>
                  <a:pt x="1242" y="593"/>
                  <a:pt x="1241" y="593"/>
                </a:cubicBezTo>
                <a:cubicBezTo>
                  <a:pt x="1232" y="590"/>
                  <a:pt x="1224" y="587"/>
                  <a:pt x="1216" y="583"/>
                </a:cubicBezTo>
                <a:cubicBezTo>
                  <a:pt x="1211" y="581"/>
                  <a:pt x="1207" y="579"/>
                  <a:pt x="1203" y="576"/>
                </a:cubicBezTo>
                <a:cubicBezTo>
                  <a:pt x="1195" y="573"/>
                  <a:pt x="1187" y="569"/>
                  <a:pt x="1179" y="565"/>
                </a:cubicBezTo>
                <a:cubicBezTo>
                  <a:pt x="1176" y="564"/>
                  <a:pt x="1173" y="563"/>
                  <a:pt x="1172" y="561"/>
                </a:cubicBezTo>
                <a:cubicBezTo>
                  <a:pt x="1170" y="558"/>
                  <a:pt x="1165" y="556"/>
                  <a:pt x="1161" y="554"/>
                </a:cubicBezTo>
                <a:cubicBezTo>
                  <a:pt x="1148" y="548"/>
                  <a:pt x="1135" y="542"/>
                  <a:pt x="1126" y="534"/>
                </a:cubicBezTo>
                <a:cubicBezTo>
                  <a:pt x="1123" y="532"/>
                  <a:pt x="1119" y="529"/>
                  <a:pt x="1115" y="527"/>
                </a:cubicBezTo>
                <a:cubicBezTo>
                  <a:pt x="1109" y="525"/>
                  <a:pt x="1105" y="521"/>
                  <a:pt x="1107" y="518"/>
                </a:cubicBezTo>
                <a:cubicBezTo>
                  <a:pt x="1108" y="514"/>
                  <a:pt x="1104" y="510"/>
                  <a:pt x="1099" y="506"/>
                </a:cubicBezTo>
                <a:cubicBezTo>
                  <a:pt x="1097" y="505"/>
                  <a:pt x="1095" y="504"/>
                  <a:pt x="1094" y="503"/>
                </a:cubicBezTo>
                <a:cubicBezTo>
                  <a:pt x="1097" y="501"/>
                  <a:pt x="1100" y="501"/>
                  <a:pt x="1102" y="503"/>
                </a:cubicBezTo>
                <a:cubicBezTo>
                  <a:pt x="1107" y="505"/>
                  <a:pt x="1111" y="508"/>
                  <a:pt x="1114" y="511"/>
                </a:cubicBezTo>
                <a:cubicBezTo>
                  <a:pt x="1124" y="517"/>
                  <a:pt x="1133" y="523"/>
                  <a:pt x="1142" y="529"/>
                </a:cubicBezTo>
                <a:cubicBezTo>
                  <a:pt x="1144" y="531"/>
                  <a:pt x="1145" y="532"/>
                  <a:pt x="1146" y="534"/>
                </a:cubicBezTo>
                <a:cubicBezTo>
                  <a:pt x="1149" y="537"/>
                  <a:pt x="1152" y="541"/>
                  <a:pt x="1159" y="543"/>
                </a:cubicBezTo>
                <a:cubicBezTo>
                  <a:pt x="1160" y="544"/>
                  <a:pt x="1161" y="545"/>
                  <a:pt x="1162" y="545"/>
                </a:cubicBezTo>
                <a:cubicBezTo>
                  <a:pt x="1166" y="551"/>
                  <a:pt x="1177" y="555"/>
                  <a:pt x="1187" y="560"/>
                </a:cubicBezTo>
                <a:cubicBezTo>
                  <a:pt x="1191" y="557"/>
                  <a:pt x="1191" y="557"/>
                  <a:pt x="1187" y="552"/>
                </a:cubicBezTo>
                <a:cubicBezTo>
                  <a:pt x="1187" y="552"/>
                  <a:pt x="1189" y="552"/>
                  <a:pt x="1189" y="552"/>
                </a:cubicBezTo>
                <a:cubicBezTo>
                  <a:pt x="1178" y="549"/>
                  <a:pt x="1172" y="546"/>
                  <a:pt x="1169" y="541"/>
                </a:cubicBezTo>
                <a:cubicBezTo>
                  <a:pt x="1168" y="540"/>
                  <a:pt x="1168" y="540"/>
                  <a:pt x="1168" y="540"/>
                </a:cubicBezTo>
                <a:cubicBezTo>
                  <a:pt x="1166" y="538"/>
                  <a:pt x="1157" y="538"/>
                  <a:pt x="1156" y="535"/>
                </a:cubicBezTo>
                <a:cubicBezTo>
                  <a:pt x="1159" y="535"/>
                  <a:pt x="1162" y="535"/>
                  <a:pt x="1165" y="535"/>
                </a:cubicBezTo>
                <a:cubicBezTo>
                  <a:pt x="1147" y="525"/>
                  <a:pt x="1131" y="514"/>
                  <a:pt x="1114" y="503"/>
                </a:cubicBezTo>
                <a:cubicBezTo>
                  <a:pt x="1102" y="495"/>
                  <a:pt x="1094" y="486"/>
                  <a:pt x="1083" y="478"/>
                </a:cubicBezTo>
                <a:cubicBezTo>
                  <a:pt x="1086" y="477"/>
                  <a:pt x="1088" y="476"/>
                  <a:pt x="1090" y="474"/>
                </a:cubicBezTo>
                <a:cubicBezTo>
                  <a:pt x="1090" y="474"/>
                  <a:pt x="1090" y="474"/>
                  <a:pt x="1090" y="474"/>
                </a:cubicBezTo>
                <a:cubicBezTo>
                  <a:pt x="1090" y="474"/>
                  <a:pt x="1090" y="474"/>
                  <a:pt x="1090" y="474"/>
                </a:cubicBezTo>
                <a:cubicBezTo>
                  <a:pt x="1085" y="471"/>
                  <a:pt x="1079" y="469"/>
                  <a:pt x="1080" y="466"/>
                </a:cubicBezTo>
                <a:cubicBezTo>
                  <a:pt x="1080" y="466"/>
                  <a:pt x="1080" y="466"/>
                  <a:pt x="1080" y="466"/>
                </a:cubicBezTo>
                <a:cubicBezTo>
                  <a:pt x="1079" y="466"/>
                  <a:pt x="1079" y="466"/>
                  <a:pt x="1079" y="466"/>
                </a:cubicBezTo>
                <a:cubicBezTo>
                  <a:pt x="1077" y="466"/>
                  <a:pt x="1076" y="465"/>
                  <a:pt x="1077" y="464"/>
                </a:cubicBezTo>
                <a:cubicBezTo>
                  <a:pt x="1077" y="464"/>
                  <a:pt x="1077" y="464"/>
                  <a:pt x="1078" y="464"/>
                </a:cubicBezTo>
                <a:cubicBezTo>
                  <a:pt x="1078" y="465"/>
                  <a:pt x="1079" y="465"/>
                  <a:pt x="1079" y="466"/>
                </a:cubicBezTo>
                <a:cubicBezTo>
                  <a:pt x="1080" y="466"/>
                  <a:pt x="1080" y="466"/>
                  <a:pt x="1080" y="466"/>
                </a:cubicBezTo>
                <a:cubicBezTo>
                  <a:pt x="1080" y="466"/>
                  <a:pt x="1080" y="466"/>
                  <a:pt x="1080" y="466"/>
                </a:cubicBezTo>
                <a:cubicBezTo>
                  <a:pt x="1089" y="467"/>
                  <a:pt x="1090" y="471"/>
                  <a:pt x="1090" y="474"/>
                </a:cubicBezTo>
                <a:cubicBezTo>
                  <a:pt x="1090" y="474"/>
                  <a:pt x="1090" y="474"/>
                  <a:pt x="1090" y="474"/>
                </a:cubicBezTo>
                <a:cubicBezTo>
                  <a:pt x="1090" y="474"/>
                  <a:pt x="1090" y="474"/>
                  <a:pt x="1090" y="474"/>
                </a:cubicBezTo>
                <a:cubicBezTo>
                  <a:pt x="1092" y="475"/>
                  <a:pt x="1094" y="476"/>
                  <a:pt x="1096" y="477"/>
                </a:cubicBezTo>
                <a:cubicBezTo>
                  <a:pt x="1100" y="480"/>
                  <a:pt x="1103" y="483"/>
                  <a:pt x="1106" y="485"/>
                </a:cubicBezTo>
                <a:cubicBezTo>
                  <a:pt x="1109" y="488"/>
                  <a:pt x="1113" y="491"/>
                  <a:pt x="1117" y="494"/>
                </a:cubicBezTo>
                <a:cubicBezTo>
                  <a:pt x="1119" y="496"/>
                  <a:pt x="1120" y="498"/>
                  <a:pt x="1127" y="499"/>
                </a:cubicBezTo>
                <a:cubicBezTo>
                  <a:pt x="1128" y="499"/>
                  <a:pt x="1129" y="500"/>
                  <a:pt x="1129" y="501"/>
                </a:cubicBezTo>
                <a:cubicBezTo>
                  <a:pt x="1125" y="503"/>
                  <a:pt x="1129" y="505"/>
                  <a:pt x="1132" y="507"/>
                </a:cubicBezTo>
                <a:cubicBezTo>
                  <a:pt x="1151" y="519"/>
                  <a:pt x="1166" y="532"/>
                  <a:pt x="1189" y="543"/>
                </a:cubicBezTo>
                <a:cubicBezTo>
                  <a:pt x="1192" y="544"/>
                  <a:pt x="1194" y="546"/>
                  <a:pt x="1197" y="548"/>
                </a:cubicBezTo>
                <a:cubicBezTo>
                  <a:pt x="1201" y="551"/>
                  <a:pt x="1206" y="553"/>
                  <a:pt x="1213" y="555"/>
                </a:cubicBezTo>
                <a:cubicBezTo>
                  <a:pt x="1219" y="557"/>
                  <a:pt x="1224" y="559"/>
                  <a:pt x="1227" y="562"/>
                </a:cubicBezTo>
                <a:cubicBezTo>
                  <a:pt x="1231" y="566"/>
                  <a:pt x="1238" y="569"/>
                  <a:pt x="1245" y="571"/>
                </a:cubicBezTo>
                <a:cubicBezTo>
                  <a:pt x="1258" y="576"/>
                  <a:pt x="1271" y="580"/>
                  <a:pt x="1281" y="586"/>
                </a:cubicBezTo>
                <a:cubicBezTo>
                  <a:pt x="1284" y="588"/>
                  <a:pt x="1290" y="590"/>
                  <a:pt x="1295" y="592"/>
                </a:cubicBezTo>
                <a:cubicBezTo>
                  <a:pt x="1301" y="594"/>
                  <a:pt x="1308" y="595"/>
                  <a:pt x="1312" y="599"/>
                </a:cubicBezTo>
                <a:cubicBezTo>
                  <a:pt x="1313" y="599"/>
                  <a:pt x="1316" y="600"/>
                  <a:pt x="1318" y="601"/>
                </a:cubicBezTo>
                <a:cubicBezTo>
                  <a:pt x="1337" y="606"/>
                  <a:pt x="1356" y="612"/>
                  <a:pt x="1376" y="617"/>
                </a:cubicBezTo>
                <a:cubicBezTo>
                  <a:pt x="1380" y="619"/>
                  <a:pt x="1385" y="620"/>
                  <a:pt x="1391" y="620"/>
                </a:cubicBezTo>
                <a:cubicBezTo>
                  <a:pt x="1390" y="620"/>
                  <a:pt x="1390" y="619"/>
                  <a:pt x="1388" y="619"/>
                </a:cubicBezTo>
                <a:cubicBezTo>
                  <a:pt x="1377" y="614"/>
                  <a:pt x="1365" y="610"/>
                  <a:pt x="1357" y="604"/>
                </a:cubicBezTo>
                <a:cubicBezTo>
                  <a:pt x="1355" y="603"/>
                  <a:pt x="1351" y="602"/>
                  <a:pt x="1347" y="601"/>
                </a:cubicBezTo>
                <a:cubicBezTo>
                  <a:pt x="1342" y="599"/>
                  <a:pt x="1337" y="598"/>
                  <a:pt x="1332" y="597"/>
                </a:cubicBezTo>
                <a:cubicBezTo>
                  <a:pt x="1333" y="595"/>
                  <a:pt x="1333" y="593"/>
                  <a:pt x="1334" y="591"/>
                </a:cubicBezTo>
                <a:cubicBezTo>
                  <a:pt x="1346" y="593"/>
                  <a:pt x="1357" y="595"/>
                  <a:pt x="1366" y="599"/>
                </a:cubicBezTo>
                <a:cubicBezTo>
                  <a:pt x="1369" y="598"/>
                  <a:pt x="1372" y="598"/>
                  <a:pt x="1375" y="598"/>
                </a:cubicBezTo>
                <a:cubicBezTo>
                  <a:pt x="1382" y="603"/>
                  <a:pt x="1382" y="603"/>
                  <a:pt x="1395" y="606"/>
                </a:cubicBezTo>
                <a:cubicBezTo>
                  <a:pt x="1405" y="608"/>
                  <a:pt x="1415" y="610"/>
                  <a:pt x="1423" y="613"/>
                </a:cubicBezTo>
                <a:cubicBezTo>
                  <a:pt x="1436" y="617"/>
                  <a:pt x="1450" y="620"/>
                  <a:pt x="1463" y="623"/>
                </a:cubicBezTo>
                <a:cubicBezTo>
                  <a:pt x="1464" y="624"/>
                  <a:pt x="1465" y="624"/>
                  <a:pt x="1467" y="624"/>
                </a:cubicBezTo>
                <a:cubicBezTo>
                  <a:pt x="1474" y="625"/>
                  <a:pt x="1483" y="625"/>
                  <a:pt x="1490" y="627"/>
                </a:cubicBezTo>
                <a:cubicBezTo>
                  <a:pt x="1496" y="630"/>
                  <a:pt x="1505" y="630"/>
                  <a:pt x="1512" y="632"/>
                </a:cubicBezTo>
                <a:cubicBezTo>
                  <a:pt x="1517" y="634"/>
                  <a:pt x="1524" y="634"/>
                  <a:pt x="1531" y="635"/>
                </a:cubicBezTo>
                <a:cubicBezTo>
                  <a:pt x="1537" y="635"/>
                  <a:pt x="1544" y="636"/>
                  <a:pt x="1550" y="638"/>
                </a:cubicBezTo>
                <a:cubicBezTo>
                  <a:pt x="1552" y="638"/>
                  <a:pt x="1556" y="639"/>
                  <a:pt x="1558" y="639"/>
                </a:cubicBezTo>
                <a:cubicBezTo>
                  <a:pt x="1567" y="637"/>
                  <a:pt x="1575" y="639"/>
                  <a:pt x="1583" y="640"/>
                </a:cubicBezTo>
                <a:cubicBezTo>
                  <a:pt x="1607" y="642"/>
                  <a:pt x="1630" y="644"/>
                  <a:pt x="1654" y="646"/>
                </a:cubicBezTo>
                <a:cubicBezTo>
                  <a:pt x="1655" y="646"/>
                  <a:pt x="1657" y="646"/>
                  <a:pt x="1659" y="646"/>
                </a:cubicBezTo>
                <a:cubicBezTo>
                  <a:pt x="1671" y="644"/>
                  <a:pt x="1683" y="646"/>
                  <a:pt x="1696" y="647"/>
                </a:cubicBezTo>
                <a:cubicBezTo>
                  <a:pt x="1702" y="647"/>
                  <a:pt x="1709" y="648"/>
                  <a:pt x="1715" y="646"/>
                </a:cubicBezTo>
                <a:cubicBezTo>
                  <a:pt x="1720" y="644"/>
                  <a:pt x="1726" y="645"/>
                  <a:pt x="1733" y="646"/>
                </a:cubicBezTo>
                <a:cubicBezTo>
                  <a:pt x="1739" y="646"/>
                  <a:pt x="1745" y="646"/>
                  <a:pt x="1753" y="645"/>
                </a:cubicBezTo>
                <a:cubicBezTo>
                  <a:pt x="1747" y="645"/>
                  <a:pt x="1743" y="644"/>
                  <a:pt x="1739" y="644"/>
                </a:cubicBezTo>
                <a:cubicBezTo>
                  <a:pt x="1735" y="644"/>
                  <a:pt x="1731" y="643"/>
                  <a:pt x="1727" y="643"/>
                </a:cubicBezTo>
                <a:cubicBezTo>
                  <a:pt x="1708" y="643"/>
                  <a:pt x="1689" y="643"/>
                  <a:pt x="1670" y="642"/>
                </a:cubicBezTo>
                <a:cubicBezTo>
                  <a:pt x="1653" y="641"/>
                  <a:pt x="1636" y="640"/>
                  <a:pt x="1619" y="639"/>
                </a:cubicBezTo>
                <a:cubicBezTo>
                  <a:pt x="1596" y="638"/>
                  <a:pt x="1574" y="636"/>
                  <a:pt x="1552" y="634"/>
                </a:cubicBezTo>
                <a:cubicBezTo>
                  <a:pt x="1540" y="632"/>
                  <a:pt x="1529" y="630"/>
                  <a:pt x="1518" y="629"/>
                </a:cubicBezTo>
                <a:cubicBezTo>
                  <a:pt x="1514" y="628"/>
                  <a:pt x="1510" y="627"/>
                  <a:pt x="1506" y="627"/>
                </a:cubicBezTo>
                <a:cubicBezTo>
                  <a:pt x="1500" y="627"/>
                  <a:pt x="1496" y="626"/>
                  <a:pt x="1491" y="624"/>
                </a:cubicBezTo>
                <a:cubicBezTo>
                  <a:pt x="1482" y="622"/>
                  <a:pt x="1473" y="620"/>
                  <a:pt x="1464" y="619"/>
                </a:cubicBezTo>
                <a:cubicBezTo>
                  <a:pt x="1449" y="616"/>
                  <a:pt x="1435" y="612"/>
                  <a:pt x="1421" y="608"/>
                </a:cubicBezTo>
                <a:cubicBezTo>
                  <a:pt x="1410" y="604"/>
                  <a:pt x="1398" y="601"/>
                  <a:pt x="1385" y="599"/>
                </a:cubicBezTo>
                <a:cubicBezTo>
                  <a:pt x="1366" y="594"/>
                  <a:pt x="1349" y="588"/>
                  <a:pt x="1332" y="583"/>
                </a:cubicBezTo>
                <a:cubicBezTo>
                  <a:pt x="1313" y="577"/>
                  <a:pt x="1297" y="570"/>
                  <a:pt x="1279" y="564"/>
                </a:cubicBezTo>
                <a:cubicBezTo>
                  <a:pt x="1275" y="563"/>
                  <a:pt x="1272" y="561"/>
                  <a:pt x="1269" y="559"/>
                </a:cubicBezTo>
                <a:cubicBezTo>
                  <a:pt x="1266" y="558"/>
                  <a:pt x="1262" y="557"/>
                  <a:pt x="1258" y="555"/>
                </a:cubicBezTo>
                <a:cubicBezTo>
                  <a:pt x="1258" y="552"/>
                  <a:pt x="1257" y="549"/>
                  <a:pt x="1251" y="546"/>
                </a:cubicBezTo>
                <a:cubicBezTo>
                  <a:pt x="1246" y="544"/>
                  <a:pt x="1242" y="541"/>
                  <a:pt x="1236" y="539"/>
                </a:cubicBezTo>
                <a:cubicBezTo>
                  <a:pt x="1225" y="536"/>
                  <a:pt x="1219" y="530"/>
                  <a:pt x="1209" y="526"/>
                </a:cubicBezTo>
                <a:cubicBezTo>
                  <a:pt x="1205" y="525"/>
                  <a:pt x="1203" y="523"/>
                  <a:pt x="1204" y="521"/>
                </a:cubicBezTo>
                <a:cubicBezTo>
                  <a:pt x="1205" y="518"/>
                  <a:pt x="1201" y="516"/>
                  <a:pt x="1197" y="514"/>
                </a:cubicBezTo>
                <a:cubicBezTo>
                  <a:pt x="1191" y="510"/>
                  <a:pt x="1186" y="507"/>
                  <a:pt x="1181" y="503"/>
                </a:cubicBezTo>
                <a:cubicBezTo>
                  <a:pt x="1171" y="497"/>
                  <a:pt x="1162" y="491"/>
                  <a:pt x="1152" y="486"/>
                </a:cubicBezTo>
                <a:cubicBezTo>
                  <a:pt x="1148" y="483"/>
                  <a:pt x="1145" y="481"/>
                  <a:pt x="1144" y="479"/>
                </a:cubicBezTo>
                <a:cubicBezTo>
                  <a:pt x="1143" y="477"/>
                  <a:pt x="1142" y="475"/>
                  <a:pt x="1139" y="473"/>
                </a:cubicBezTo>
                <a:cubicBezTo>
                  <a:pt x="1125" y="466"/>
                  <a:pt x="1120" y="457"/>
                  <a:pt x="1112" y="449"/>
                </a:cubicBezTo>
                <a:cubicBezTo>
                  <a:pt x="1111" y="447"/>
                  <a:pt x="1110" y="446"/>
                  <a:pt x="1109" y="445"/>
                </a:cubicBezTo>
                <a:cubicBezTo>
                  <a:pt x="1107" y="443"/>
                  <a:pt x="1105" y="441"/>
                  <a:pt x="1102" y="439"/>
                </a:cubicBezTo>
                <a:cubicBezTo>
                  <a:pt x="1101" y="437"/>
                  <a:pt x="1099" y="436"/>
                  <a:pt x="1097" y="434"/>
                </a:cubicBezTo>
                <a:cubicBezTo>
                  <a:pt x="1087" y="424"/>
                  <a:pt x="1078" y="414"/>
                  <a:pt x="1068" y="404"/>
                </a:cubicBezTo>
                <a:cubicBezTo>
                  <a:pt x="1005" y="333"/>
                  <a:pt x="950" y="254"/>
                  <a:pt x="882" y="187"/>
                </a:cubicBezTo>
                <a:cubicBezTo>
                  <a:pt x="849" y="156"/>
                  <a:pt x="815" y="126"/>
                  <a:pt x="775" y="105"/>
                </a:cubicBezTo>
                <a:cubicBezTo>
                  <a:pt x="725" y="78"/>
                  <a:pt x="673" y="52"/>
                  <a:pt x="620" y="32"/>
                </a:cubicBezTo>
                <a:cubicBezTo>
                  <a:pt x="553" y="5"/>
                  <a:pt x="484" y="0"/>
                  <a:pt x="414" y="3"/>
                </a:cubicBezTo>
                <a:cubicBezTo>
                  <a:pt x="411" y="3"/>
                  <a:pt x="408" y="3"/>
                  <a:pt x="405" y="3"/>
                </a:cubicBezTo>
                <a:cubicBezTo>
                  <a:pt x="392" y="3"/>
                  <a:pt x="379" y="4"/>
                  <a:pt x="366" y="5"/>
                </a:cubicBezTo>
                <a:cubicBezTo>
                  <a:pt x="359" y="6"/>
                  <a:pt x="352" y="7"/>
                  <a:pt x="345" y="9"/>
                </a:cubicBezTo>
                <a:cubicBezTo>
                  <a:pt x="336" y="12"/>
                  <a:pt x="326" y="13"/>
                  <a:pt x="315" y="14"/>
                </a:cubicBezTo>
                <a:cubicBezTo>
                  <a:pt x="316" y="17"/>
                  <a:pt x="317" y="19"/>
                  <a:pt x="318" y="22"/>
                </a:cubicBezTo>
                <a:cubicBezTo>
                  <a:pt x="313" y="22"/>
                  <a:pt x="308" y="23"/>
                  <a:pt x="304" y="23"/>
                </a:cubicBezTo>
                <a:cubicBezTo>
                  <a:pt x="305" y="27"/>
                  <a:pt x="312" y="28"/>
                  <a:pt x="318" y="29"/>
                </a:cubicBezTo>
                <a:cubicBezTo>
                  <a:pt x="325" y="29"/>
                  <a:pt x="327" y="31"/>
                  <a:pt x="328" y="34"/>
                </a:cubicBezTo>
                <a:cubicBezTo>
                  <a:pt x="330" y="34"/>
                  <a:pt x="334" y="34"/>
                  <a:pt x="336" y="35"/>
                </a:cubicBezTo>
                <a:cubicBezTo>
                  <a:pt x="340" y="36"/>
                  <a:pt x="344" y="37"/>
                  <a:pt x="346" y="39"/>
                </a:cubicBezTo>
                <a:cubicBezTo>
                  <a:pt x="349" y="42"/>
                  <a:pt x="355" y="45"/>
                  <a:pt x="363" y="47"/>
                </a:cubicBezTo>
                <a:cubicBezTo>
                  <a:pt x="364" y="48"/>
                  <a:pt x="364" y="48"/>
                  <a:pt x="365" y="49"/>
                </a:cubicBezTo>
                <a:cubicBezTo>
                  <a:pt x="361" y="50"/>
                  <a:pt x="357" y="51"/>
                  <a:pt x="352" y="52"/>
                </a:cubicBezTo>
                <a:cubicBezTo>
                  <a:pt x="347" y="50"/>
                  <a:pt x="342" y="47"/>
                  <a:pt x="337" y="45"/>
                </a:cubicBezTo>
                <a:cubicBezTo>
                  <a:pt x="336" y="43"/>
                  <a:pt x="342" y="41"/>
                  <a:pt x="335" y="39"/>
                </a:cubicBezTo>
                <a:cubicBezTo>
                  <a:pt x="327" y="40"/>
                  <a:pt x="320" y="42"/>
                  <a:pt x="315" y="46"/>
                </a:cubicBezTo>
                <a:cubicBezTo>
                  <a:pt x="319" y="47"/>
                  <a:pt x="323" y="49"/>
                  <a:pt x="327" y="50"/>
                </a:cubicBezTo>
                <a:cubicBezTo>
                  <a:pt x="333" y="52"/>
                  <a:pt x="336" y="55"/>
                  <a:pt x="339" y="58"/>
                </a:cubicBezTo>
                <a:cubicBezTo>
                  <a:pt x="341" y="60"/>
                  <a:pt x="339" y="62"/>
                  <a:pt x="333" y="63"/>
                </a:cubicBezTo>
                <a:cubicBezTo>
                  <a:pt x="326" y="63"/>
                  <a:pt x="322" y="65"/>
                  <a:pt x="316" y="67"/>
                </a:cubicBezTo>
                <a:cubicBezTo>
                  <a:pt x="319" y="68"/>
                  <a:pt x="321" y="69"/>
                  <a:pt x="324" y="69"/>
                </a:cubicBezTo>
                <a:cubicBezTo>
                  <a:pt x="330" y="70"/>
                  <a:pt x="336" y="70"/>
                  <a:pt x="341" y="71"/>
                </a:cubicBezTo>
                <a:cubicBezTo>
                  <a:pt x="351" y="73"/>
                  <a:pt x="358" y="76"/>
                  <a:pt x="364" y="79"/>
                </a:cubicBezTo>
                <a:cubicBezTo>
                  <a:pt x="378" y="87"/>
                  <a:pt x="393" y="94"/>
                  <a:pt x="407" y="102"/>
                </a:cubicBezTo>
                <a:cubicBezTo>
                  <a:pt x="411" y="104"/>
                  <a:pt x="415" y="106"/>
                  <a:pt x="418" y="109"/>
                </a:cubicBezTo>
                <a:cubicBezTo>
                  <a:pt x="422" y="111"/>
                  <a:pt x="426" y="113"/>
                  <a:pt x="432" y="114"/>
                </a:cubicBezTo>
                <a:cubicBezTo>
                  <a:pt x="440" y="116"/>
                  <a:pt x="447" y="118"/>
                  <a:pt x="455" y="120"/>
                </a:cubicBezTo>
                <a:cubicBezTo>
                  <a:pt x="461" y="121"/>
                  <a:pt x="466" y="124"/>
                  <a:pt x="469" y="127"/>
                </a:cubicBezTo>
                <a:cubicBezTo>
                  <a:pt x="475" y="132"/>
                  <a:pt x="482" y="138"/>
                  <a:pt x="490" y="144"/>
                </a:cubicBezTo>
                <a:cubicBezTo>
                  <a:pt x="498" y="149"/>
                  <a:pt x="505" y="155"/>
                  <a:pt x="510" y="161"/>
                </a:cubicBezTo>
                <a:cubicBezTo>
                  <a:pt x="513" y="166"/>
                  <a:pt x="519" y="171"/>
                  <a:pt x="524" y="176"/>
                </a:cubicBezTo>
                <a:cubicBezTo>
                  <a:pt x="524" y="176"/>
                  <a:pt x="527" y="177"/>
                  <a:pt x="528" y="177"/>
                </a:cubicBezTo>
                <a:cubicBezTo>
                  <a:pt x="538" y="178"/>
                  <a:pt x="537" y="181"/>
                  <a:pt x="538" y="184"/>
                </a:cubicBezTo>
                <a:cubicBezTo>
                  <a:pt x="539" y="185"/>
                  <a:pt x="536" y="185"/>
                  <a:pt x="534" y="186"/>
                </a:cubicBezTo>
                <a:cubicBezTo>
                  <a:pt x="538" y="188"/>
                  <a:pt x="541" y="189"/>
                  <a:pt x="545" y="191"/>
                </a:cubicBezTo>
                <a:cubicBezTo>
                  <a:pt x="546" y="191"/>
                  <a:pt x="548" y="191"/>
                  <a:pt x="550" y="191"/>
                </a:cubicBezTo>
                <a:cubicBezTo>
                  <a:pt x="547" y="188"/>
                  <a:pt x="547" y="186"/>
                  <a:pt x="551" y="185"/>
                </a:cubicBezTo>
                <a:cubicBezTo>
                  <a:pt x="546" y="181"/>
                  <a:pt x="543" y="178"/>
                  <a:pt x="538" y="175"/>
                </a:cubicBezTo>
                <a:cubicBezTo>
                  <a:pt x="536" y="173"/>
                  <a:pt x="533" y="172"/>
                  <a:pt x="530" y="170"/>
                </a:cubicBezTo>
                <a:cubicBezTo>
                  <a:pt x="524" y="168"/>
                  <a:pt x="520" y="166"/>
                  <a:pt x="523" y="163"/>
                </a:cubicBezTo>
                <a:cubicBezTo>
                  <a:pt x="524" y="161"/>
                  <a:pt x="519" y="160"/>
                  <a:pt x="519" y="158"/>
                </a:cubicBezTo>
                <a:cubicBezTo>
                  <a:pt x="519" y="157"/>
                  <a:pt x="520" y="157"/>
                  <a:pt x="522" y="156"/>
                </a:cubicBezTo>
                <a:cubicBezTo>
                  <a:pt x="522" y="156"/>
                  <a:pt x="524" y="156"/>
                  <a:pt x="525" y="156"/>
                </a:cubicBezTo>
                <a:cubicBezTo>
                  <a:pt x="528" y="157"/>
                  <a:pt x="531" y="158"/>
                  <a:pt x="534" y="159"/>
                </a:cubicBezTo>
                <a:cubicBezTo>
                  <a:pt x="543" y="164"/>
                  <a:pt x="550" y="170"/>
                  <a:pt x="556" y="175"/>
                </a:cubicBezTo>
                <a:cubicBezTo>
                  <a:pt x="565" y="184"/>
                  <a:pt x="572" y="193"/>
                  <a:pt x="579" y="201"/>
                </a:cubicBezTo>
                <a:cubicBezTo>
                  <a:pt x="581" y="203"/>
                  <a:pt x="581" y="205"/>
                  <a:pt x="586" y="207"/>
                </a:cubicBezTo>
                <a:cubicBezTo>
                  <a:pt x="588" y="207"/>
                  <a:pt x="589" y="208"/>
                  <a:pt x="590" y="209"/>
                </a:cubicBezTo>
                <a:cubicBezTo>
                  <a:pt x="594" y="215"/>
                  <a:pt x="602" y="221"/>
                  <a:pt x="604" y="227"/>
                </a:cubicBezTo>
                <a:cubicBezTo>
                  <a:pt x="604" y="230"/>
                  <a:pt x="607" y="232"/>
                  <a:pt x="610" y="235"/>
                </a:cubicBezTo>
                <a:cubicBezTo>
                  <a:pt x="611" y="236"/>
                  <a:pt x="614" y="236"/>
                  <a:pt x="616" y="237"/>
                </a:cubicBezTo>
                <a:cubicBezTo>
                  <a:pt x="616" y="237"/>
                  <a:pt x="616" y="237"/>
                  <a:pt x="616" y="237"/>
                </a:cubicBezTo>
                <a:cubicBezTo>
                  <a:pt x="616" y="236"/>
                  <a:pt x="615" y="236"/>
                  <a:pt x="615" y="235"/>
                </a:cubicBezTo>
                <a:cubicBezTo>
                  <a:pt x="615" y="235"/>
                  <a:pt x="616" y="235"/>
                  <a:pt x="616" y="235"/>
                </a:cubicBezTo>
                <a:cubicBezTo>
                  <a:pt x="617" y="235"/>
                  <a:pt x="618" y="235"/>
                  <a:pt x="618" y="235"/>
                </a:cubicBezTo>
                <a:cubicBezTo>
                  <a:pt x="618" y="236"/>
                  <a:pt x="617" y="236"/>
                  <a:pt x="616" y="237"/>
                </a:cubicBezTo>
                <a:cubicBezTo>
                  <a:pt x="616" y="237"/>
                  <a:pt x="616" y="237"/>
                  <a:pt x="616" y="237"/>
                </a:cubicBezTo>
                <a:cubicBezTo>
                  <a:pt x="616" y="237"/>
                  <a:pt x="616" y="237"/>
                  <a:pt x="616" y="237"/>
                </a:cubicBezTo>
                <a:cubicBezTo>
                  <a:pt x="616" y="237"/>
                  <a:pt x="616" y="237"/>
                  <a:pt x="616" y="237"/>
                </a:cubicBezTo>
                <a:cubicBezTo>
                  <a:pt x="617" y="237"/>
                  <a:pt x="620" y="238"/>
                  <a:pt x="620" y="238"/>
                </a:cubicBezTo>
                <a:cubicBezTo>
                  <a:pt x="615" y="243"/>
                  <a:pt x="621" y="248"/>
                  <a:pt x="622" y="253"/>
                </a:cubicBezTo>
                <a:cubicBezTo>
                  <a:pt x="625" y="252"/>
                  <a:pt x="627" y="252"/>
                  <a:pt x="629" y="251"/>
                </a:cubicBezTo>
                <a:cubicBezTo>
                  <a:pt x="630" y="252"/>
                  <a:pt x="631" y="252"/>
                  <a:pt x="632" y="252"/>
                </a:cubicBezTo>
                <a:cubicBezTo>
                  <a:pt x="633" y="254"/>
                  <a:pt x="634" y="256"/>
                  <a:pt x="636" y="258"/>
                </a:cubicBezTo>
                <a:cubicBezTo>
                  <a:pt x="638" y="260"/>
                  <a:pt x="638" y="262"/>
                  <a:pt x="641" y="264"/>
                </a:cubicBezTo>
                <a:cubicBezTo>
                  <a:pt x="663" y="277"/>
                  <a:pt x="663" y="277"/>
                  <a:pt x="671" y="290"/>
                </a:cubicBezTo>
                <a:cubicBezTo>
                  <a:pt x="676" y="298"/>
                  <a:pt x="681" y="305"/>
                  <a:pt x="685" y="313"/>
                </a:cubicBezTo>
                <a:cubicBezTo>
                  <a:pt x="689" y="318"/>
                  <a:pt x="692" y="324"/>
                  <a:pt x="698" y="329"/>
                </a:cubicBezTo>
                <a:cubicBezTo>
                  <a:pt x="703" y="333"/>
                  <a:pt x="704" y="337"/>
                  <a:pt x="706" y="341"/>
                </a:cubicBezTo>
                <a:cubicBezTo>
                  <a:pt x="709" y="346"/>
                  <a:pt x="712" y="352"/>
                  <a:pt x="720" y="357"/>
                </a:cubicBezTo>
                <a:cubicBezTo>
                  <a:pt x="721" y="357"/>
                  <a:pt x="722" y="358"/>
                  <a:pt x="722" y="359"/>
                </a:cubicBezTo>
                <a:cubicBezTo>
                  <a:pt x="720" y="363"/>
                  <a:pt x="729" y="366"/>
                  <a:pt x="733" y="369"/>
                </a:cubicBezTo>
                <a:cubicBezTo>
                  <a:pt x="736" y="371"/>
                  <a:pt x="739" y="373"/>
                  <a:pt x="742" y="375"/>
                </a:cubicBezTo>
                <a:cubicBezTo>
                  <a:pt x="743" y="376"/>
                  <a:pt x="743" y="377"/>
                  <a:pt x="742" y="378"/>
                </a:cubicBezTo>
                <a:cubicBezTo>
                  <a:pt x="734" y="382"/>
                  <a:pt x="742" y="387"/>
                  <a:pt x="739" y="392"/>
                </a:cubicBezTo>
                <a:cubicBezTo>
                  <a:pt x="738" y="393"/>
                  <a:pt x="740" y="395"/>
                  <a:pt x="742" y="396"/>
                </a:cubicBezTo>
                <a:cubicBezTo>
                  <a:pt x="752" y="403"/>
                  <a:pt x="757" y="411"/>
                  <a:pt x="762" y="419"/>
                </a:cubicBezTo>
                <a:cubicBezTo>
                  <a:pt x="763" y="422"/>
                  <a:pt x="765" y="425"/>
                  <a:pt x="766" y="428"/>
                </a:cubicBezTo>
                <a:cubicBezTo>
                  <a:pt x="767" y="430"/>
                  <a:pt x="769" y="432"/>
                  <a:pt x="773" y="434"/>
                </a:cubicBezTo>
                <a:cubicBezTo>
                  <a:pt x="778" y="436"/>
                  <a:pt x="780" y="438"/>
                  <a:pt x="781" y="441"/>
                </a:cubicBezTo>
                <a:cubicBezTo>
                  <a:pt x="781" y="443"/>
                  <a:pt x="784" y="445"/>
                  <a:pt x="786" y="447"/>
                </a:cubicBezTo>
                <a:cubicBezTo>
                  <a:pt x="793" y="453"/>
                  <a:pt x="797" y="459"/>
                  <a:pt x="799" y="465"/>
                </a:cubicBezTo>
                <a:cubicBezTo>
                  <a:pt x="801" y="468"/>
                  <a:pt x="803" y="471"/>
                  <a:pt x="804" y="474"/>
                </a:cubicBezTo>
                <a:cubicBezTo>
                  <a:pt x="804" y="474"/>
                  <a:pt x="804" y="474"/>
                  <a:pt x="804" y="474"/>
                </a:cubicBezTo>
                <a:cubicBezTo>
                  <a:pt x="804" y="475"/>
                  <a:pt x="806" y="476"/>
                  <a:pt x="806" y="476"/>
                </a:cubicBezTo>
                <a:cubicBezTo>
                  <a:pt x="802" y="482"/>
                  <a:pt x="803" y="487"/>
                  <a:pt x="803" y="493"/>
                </a:cubicBezTo>
                <a:cubicBezTo>
                  <a:pt x="821" y="500"/>
                  <a:pt x="827" y="509"/>
                  <a:pt x="836" y="518"/>
                </a:cubicBezTo>
                <a:cubicBezTo>
                  <a:pt x="845" y="529"/>
                  <a:pt x="854" y="540"/>
                  <a:pt x="863" y="551"/>
                </a:cubicBezTo>
                <a:cubicBezTo>
                  <a:pt x="863" y="552"/>
                  <a:pt x="863" y="553"/>
                  <a:pt x="864" y="553"/>
                </a:cubicBezTo>
                <a:cubicBezTo>
                  <a:pt x="878" y="562"/>
                  <a:pt x="883" y="572"/>
                  <a:pt x="892" y="582"/>
                </a:cubicBezTo>
                <a:cubicBezTo>
                  <a:pt x="899" y="587"/>
                  <a:pt x="905" y="593"/>
                  <a:pt x="911" y="599"/>
                </a:cubicBezTo>
                <a:cubicBezTo>
                  <a:pt x="918" y="605"/>
                  <a:pt x="924" y="611"/>
                  <a:pt x="932" y="617"/>
                </a:cubicBezTo>
                <a:cubicBezTo>
                  <a:pt x="941" y="624"/>
                  <a:pt x="951" y="631"/>
                  <a:pt x="961" y="638"/>
                </a:cubicBezTo>
                <a:cubicBezTo>
                  <a:pt x="982" y="652"/>
                  <a:pt x="1004" y="665"/>
                  <a:pt x="1025" y="678"/>
                </a:cubicBezTo>
                <a:cubicBezTo>
                  <a:pt x="1028" y="680"/>
                  <a:pt x="1032" y="682"/>
                  <a:pt x="1036" y="684"/>
                </a:cubicBezTo>
                <a:cubicBezTo>
                  <a:pt x="1061" y="693"/>
                  <a:pt x="1082" y="704"/>
                  <a:pt x="1106" y="714"/>
                </a:cubicBezTo>
                <a:cubicBezTo>
                  <a:pt x="1130" y="723"/>
                  <a:pt x="1154" y="732"/>
                  <a:pt x="1182" y="738"/>
                </a:cubicBezTo>
                <a:cubicBezTo>
                  <a:pt x="1185" y="739"/>
                  <a:pt x="1188" y="740"/>
                  <a:pt x="1190" y="741"/>
                </a:cubicBezTo>
                <a:cubicBezTo>
                  <a:pt x="1203" y="745"/>
                  <a:pt x="1218" y="748"/>
                  <a:pt x="1233" y="752"/>
                </a:cubicBezTo>
                <a:cubicBezTo>
                  <a:pt x="1246" y="755"/>
                  <a:pt x="1258" y="758"/>
                  <a:pt x="1270" y="761"/>
                </a:cubicBezTo>
                <a:cubicBezTo>
                  <a:pt x="1285" y="764"/>
                  <a:pt x="1300" y="768"/>
                  <a:pt x="1315" y="771"/>
                </a:cubicBezTo>
                <a:cubicBezTo>
                  <a:pt x="1335" y="776"/>
                  <a:pt x="1358" y="778"/>
                  <a:pt x="1378" y="783"/>
                </a:cubicBezTo>
                <a:cubicBezTo>
                  <a:pt x="1379" y="783"/>
                  <a:pt x="1380" y="783"/>
                  <a:pt x="1382" y="783"/>
                </a:cubicBezTo>
                <a:cubicBezTo>
                  <a:pt x="1405" y="786"/>
                  <a:pt x="1428" y="789"/>
                  <a:pt x="1452" y="791"/>
                </a:cubicBezTo>
                <a:cubicBezTo>
                  <a:pt x="1478" y="792"/>
                  <a:pt x="1503" y="794"/>
                  <a:pt x="1529" y="795"/>
                </a:cubicBezTo>
                <a:cubicBezTo>
                  <a:pt x="1547" y="796"/>
                  <a:pt x="1566" y="797"/>
                  <a:pt x="1584" y="796"/>
                </a:cubicBezTo>
                <a:cubicBezTo>
                  <a:pt x="1610" y="796"/>
                  <a:pt x="1635" y="796"/>
                  <a:pt x="1661" y="795"/>
                </a:cubicBezTo>
                <a:cubicBezTo>
                  <a:pt x="1667" y="795"/>
                  <a:pt x="1674" y="794"/>
                  <a:pt x="1681" y="794"/>
                </a:cubicBezTo>
                <a:cubicBezTo>
                  <a:pt x="1685" y="794"/>
                  <a:pt x="1690" y="794"/>
                  <a:pt x="1695" y="794"/>
                </a:cubicBezTo>
                <a:cubicBezTo>
                  <a:pt x="1702" y="794"/>
                  <a:pt x="1709" y="794"/>
                  <a:pt x="1715" y="793"/>
                </a:cubicBezTo>
                <a:cubicBezTo>
                  <a:pt x="1717" y="793"/>
                  <a:pt x="1719" y="793"/>
                  <a:pt x="1721" y="793"/>
                </a:cubicBezTo>
                <a:cubicBezTo>
                  <a:pt x="1734" y="793"/>
                  <a:pt x="1747" y="793"/>
                  <a:pt x="1760" y="791"/>
                </a:cubicBezTo>
                <a:cubicBezTo>
                  <a:pt x="1762" y="791"/>
                  <a:pt x="1765" y="791"/>
                  <a:pt x="1768" y="791"/>
                </a:cubicBezTo>
                <a:cubicBezTo>
                  <a:pt x="1768" y="793"/>
                  <a:pt x="1768" y="794"/>
                  <a:pt x="1767" y="794"/>
                </a:cubicBezTo>
                <a:cubicBezTo>
                  <a:pt x="1750" y="804"/>
                  <a:pt x="1735" y="815"/>
                  <a:pt x="1711" y="821"/>
                </a:cubicBezTo>
                <a:cubicBezTo>
                  <a:pt x="1710" y="821"/>
                  <a:pt x="1709" y="821"/>
                  <a:pt x="1708" y="821"/>
                </a:cubicBezTo>
                <a:cubicBezTo>
                  <a:pt x="1707" y="820"/>
                  <a:pt x="1707" y="820"/>
                  <a:pt x="1706" y="819"/>
                </a:cubicBezTo>
                <a:cubicBezTo>
                  <a:pt x="1705" y="819"/>
                  <a:pt x="1704" y="819"/>
                  <a:pt x="1703" y="820"/>
                </a:cubicBezTo>
                <a:cubicBezTo>
                  <a:pt x="1695" y="823"/>
                  <a:pt x="1688" y="827"/>
                  <a:pt x="1680" y="831"/>
                </a:cubicBezTo>
                <a:cubicBezTo>
                  <a:pt x="1674" y="834"/>
                  <a:pt x="1668" y="835"/>
                  <a:pt x="1659" y="836"/>
                </a:cubicBezTo>
                <a:cubicBezTo>
                  <a:pt x="1648" y="836"/>
                  <a:pt x="1637" y="838"/>
                  <a:pt x="1626" y="839"/>
                </a:cubicBezTo>
                <a:cubicBezTo>
                  <a:pt x="1624" y="839"/>
                  <a:pt x="1622" y="840"/>
                  <a:pt x="1621" y="839"/>
                </a:cubicBezTo>
                <a:cubicBezTo>
                  <a:pt x="1599" y="838"/>
                  <a:pt x="1577" y="840"/>
                  <a:pt x="1555" y="840"/>
                </a:cubicBezTo>
                <a:cubicBezTo>
                  <a:pt x="1538" y="840"/>
                  <a:pt x="1520" y="840"/>
                  <a:pt x="1502" y="840"/>
                </a:cubicBezTo>
                <a:cubicBezTo>
                  <a:pt x="1493" y="840"/>
                  <a:pt x="1484" y="841"/>
                  <a:pt x="1475" y="839"/>
                </a:cubicBezTo>
                <a:cubicBezTo>
                  <a:pt x="1473" y="839"/>
                  <a:pt x="1469" y="839"/>
                  <a:pt x="1466" y="839"/>
                </a:cubicBezTo>
                <a:cubicBezTo>
                  <a:pt x="1449" y="840"/>
                  <a:pt x="1432" y="838"/>
                  <a:pt x="1415" y="838"/>
                </a:cubicBezTo>
                <a:cubicBezTo>
                  <a:pt x="1412" y="838"/>
                  <a:pt x="1409" y="837"/>
                  <a:pt x="1402" y="837"/>
                </a:cubicBezTo>
                <a:cubicBezTo>
                  <a:pt x="1413" y="834"/>
                  <a:pt x="1422" y="835"/>
                  <a:pt x="1430" y="835"/>
                </a:cubicBezTo>
                <a:cubicBezTo>
                  <a:pt x="1438" y="835"/>
                  <a:pt x="1446" y="835"/>
                  <a:pt x="1454" y="835"/>
                </a:cubicBezTo>
                <a:cubicBezTo>
                  <a:pt x="1446" y="833"/>
                  <a:pt x="1439" y="833"/>
                  <a:pt x="1431" y="834"/>
                </a:cubicBezTo>
                <a:cubicBezTo>
                  <a:pt x="1429" y="834"/>
                  <a:pt x="1426" y="834"/>
                  <a:pt x="1423" y="833"/>
                </a:cubicBezTo>
                <a:cubicBezTo>
                  <a:pt x="1410" y="833"/>
                  <a:pt x="1397" y="832"/>
                  <a:pt x="1384" y="832"/>
                </a:cubicBezTo>
                <a:cubicBezTo>
                  <a:pt x="1359" y="833"/>
                  <a:pt x="1335" y="831"/>
                  <a:pt x="1311" y="828"/>
                </a:cubicBezTo>
                <a:cubicBezTo>
                  <a:pt x="1285" y="824"/>
                  <a:pt x="1259" y="821"/>
                  <a:pt x="1232" y="819"/>
                </a:cubicBezTo>
                <a:cubicBezTo>
                  <a:pt x="1228" y="819"/>
                  <a:pt x="1223" y="818"/>
                  <a:pt x="1220" y="817"/>
                </a:cubicBezTo>
                <a:cubicBezTo>
                  <a:pt x="1213" y="816"/>
                  <a:pt x="1208" y="814"/>
                  <a:pt x="1201" y="814"/>
                </a:cubicBezTo>
                <a:cubicBezTo>
                  <a:pt x="1194" y="815"/>
                  <a:pt x="1189" y="811"/>
                  <a:pt x="1182" y="813"/>
                </a:cubicBezTo>
                <a:cubicBezTo>
                  <a:pt x="1177" y="811"/>
                  <a:pt x="1173" y="810"/>
                  <a:pt x="1167" y="811"/>
                </a:cubicBezTo>
                <a:cubicBezTo>
                  <a:pt x="1166" y="811"/>
                  <a:pt x="1163" y="810"/>
                  <a:pt x="1163" y="809"/>
                </a:cubicBezTo>
                <a:cubicBezTo>
                  <a:pt x="1164" y="806"/>
                  <a:pt x="1160" y="805"/>
                  <a:pt x="1153" y="804"/>
                </a:cubicBezTo>
                <a:cubicBezTo>
                  <a:pt x="1150" y="804"/>
                  <a:pt x="1147" y="803"/>
                  <a:pt x="1144" y="802"/>
                </a:cubicBezTo>
                <a:cubicBezTo>
                  <a:pt x="1139" y="801"/>
                  <a:pt x="1135" y="799"/>
                  <a:pt x="1129" y="801"/>
                </a:cubicBezTo>
                <a:cubicBezTo>
                  <a:pt x="1122" y="800"/>
                  <a:pt x="1115" y="799"/>
                  <a:pt x="1108" y="798"/>
                </a:cubicBezTo>
                <a:cubicBezTo>
                  <a:pt x="1109" y="793"/>
                  <a:pt x="1099" y="792"/>
                  <a:pt x="1093" y="789"/>
                </a:cubicBezTo>
                <a:cubicBezTo>
                  <a:pt x="1086" y="789"/>
                  <a:pt x="1083" y="786"/>
                  <a:pt x="1078" y="785"/>
                </a:cubicBezTo>
                <a:cubicBezTo>
                  <a:pt x="1076" y="784"/>
                  <a:pt x="1073" y="783"/>
                  <a:pt x="1071" y="784"/>
                </a:cubicBezTo>
                <a:cubicBezTo>
                  <a:pt x="1065" y="784"/>
                  <a:pt x="1062" y="783"/>
                  <a:pt x="1059" y="781"/>
                </a:cubicBezTo>
                <a:cubicBezTo>
                  <a:pt x="1045" y="772"/>
                  <a:pt x="1025" y="766"/>
                  <a:pt x="1003" y="761"/>
                </a:cubicBezTo>
                <a:cubicBezTo>
                  <a:pt x="988" y="757"/>
                  <a:pt x="976" y="752"/>
                  <a:pt x="963" y="747"/>
                </a:cubicBezTo>
                <a:cubicBezTo>
                  <a:pt x="944" y="738"/>
                  <a:pt x="926" y="729"/>
                  <a:pt x="904" y="721"/>
                </a:cubicBezTo>
                <a:cubicBezTo>
                  <a:pt x="896" y="719"/>
                  <a:pt x="888" y="716"/>
                  <a:pt x="886" y="712"/>
                </a:cubicBezTo>
                <a:cubicBezTo>
                  <a:pt x="883" y="705"/>
                  <a:pt x="873" y="700"/>
                  <a:pt x="864" y="695"/>
                </a:cubicBezTo>
                <a:cubicBezTo>
                  <a:pt x="855" y="690"/>
                  <a:pt x="844" y="685"/>
                  <a:pt x="835" y="680"/>
                </a:cubicBezTo>
                <a:cubicBezTo>
                  <a:pt x="828" y="676"/>
                  <a:pt x="822" y="671"/>
                  <a:pt x="816" y="666"/>
                </a:cubicBezTo>
                <a:cubicBezTo>
                  <a:pt x="819" y="663"/>
                  <a:pt x="812" y="660"/>
                  <a:pt x="812" y="657"/>
                </a:cubicBezTo>
                <a:cubicBezTo>
                  <a:pt x="812" y="653"/>
                  <a:pt x="807" y="650"/>
                  <a:pt x="803" y="647"/>
                </a:cubicBezTo>
                <a:cubicBezTo>
                  <a:pt x="795" y="642"/>
                  <a:pt x="787" y="636"/>
                  <a:pt x="780" y="630"/>
                </a:cubicBezTo>
                <a:cubicBezTo>
                  <a:pt x="777" y="628"/>
                  <a:pt x="776" y="625"/>
                  <a:pt x="773" y="623"/>
                </a:cubicBezTo>
                <a:cubicBezTo>
                  <a:pt x="776" y="623"/>
                  <a:pt x="778" y="622"/>
                  <a:pt x="779" y="622"/>
                </a:cubicBezTo>
                <a:cubicBezTo>
                  <a:pt x="779" y="621"/>
                  <a:pt x="780" y="621"/>
                  <a:pt x="779" y="620"/>
                </a:cubicBezTo>
                <a:cubicBezTo>
                  <a:pt x="768" y="612"/>
                  <a:pt x="760" y="604"/>
                  <a:pt x="754" y="595"/>
                </a:cubicBezTo>
                <a:cubicBezTo>
                  <a:pt x="754" y="595"/>
                  <a:pt x="754" y="595"/>
                  <a:pt x="754" y="594"/>
                </a:cubicBezTo>
                <a:cubicBezTo>
                  <a:pt x="742" y="585"/>
                  <a:pt x="735" y="575"/>
                  <a:pt x="726" y="565"/>
                </a:cubicBezTo>
                <a:cubicBezTo>
                  <a:pt x="716" y="555"/>
                  <a:pt x="707" y="545"/>
                  <a:pt x="705" y="534"/>
                </a:cubicBezTo>
                <a:cubicBezTo>
                  <a:pt x="705" y="531"/>
                  <a:pt x="702" y="528"/>
                  <a:pt x="700" y="525"/>
                </a:cubicBezTo>
                <a:cubicBezTo>
                  <a:pt x="699" y="523"/>
                  <a:pt x="697" y="522"/>
                  <a:pt x="696" y="520"/>
                </a:cubicBezTo>
                <a:cubicBezTo>
                  <a:pt x="695" y="517"/>
                  <a:pt x="692" y="514"/>
                  <a:pt x="689" y="511"/>
                </a:cubicBezTo>
                <a:cubicBezTo>
                  <a:pt x="682" y="505"/>
                  <a:pt x="676" y="498"/>
                  <a:pt x="670" y="492"/>
                </a:cubicBezTo>
                <a:cubicBezTo>
                  <a:pt x="668" y="489"/>
                  <a:pt x="671" y="485"/>
                  <a:pt x="665" y="482"/>
                </a:cubicBezTo>
                <a:cubicBezTo>
                  <a:pt x="667" y="479"/>
                  <a:pt x="661" y="476"/>
                  <a:pt x="659" y="473"/>
                </a:cubicBezTo>
                <a:cubicBezTo>
                  <a:pt x="657" y="469"/>
                  <a:pt x="654" y="465"/>
                  <a:pt x="652" y="461"/>
                </a:cubicBezTo>
                <a:cubicBezTo>
                  <a:pt x="649" y="457"/>
                  <a:pt x="646" y="453"/>
                  <a:pt x="643" y="449"/>
                </a:cubicBezTo>
                <a:cubicBezTo>
                  <a:pt x="638" y="442"/>
                  <a:pt x="634" y="435"/>
                  <a:pt x="628" y="428"/>
                </a:cubicBezTo>
                <a:cubicBezTo>
                  <a:pt x="624" y="423"/>
                  <a:pt x="620" y="418"/>
                  <a:pt x="615" y="413"/>
                </a:cubicBezTo>
                <a:cubicBezTo>
                  <a:pt x="603" y="400"/>
                  <a:pt x="597" y="386"/>
                  <a:pt x="586" y="373"/>
                </a:cubicBezTo>
                <a:cubicBezTo>
                  <a:pt x="585" y="372"/>
                  <a:pt x="585" y="371"/>
                  <a:pt x="584" y="371"/>
                </a:cubicBezTo>
                <a:cubicBezTo>
                  <a:pt x="583" y="367"/>
                  <a:pt x="589" y="363"/>
                  <a:pt x="583" y="359"/>
                </a:cubicBezTo>
                <a:cubicBezTo>
                  <a:pt x="579" y="355"/>
                  <a:pt x="579" y="351"/>
                  <a:pt x="577" y="347"/>
                </a:cubicBezTo>
                <a:cubicBezTo>
                  <a:pt x="577" y="347"/>
                  <a:pt x="578" y="346"/>
                  <a:pt x="579" y="346"/>
                </a:cubicBezTo>
                <a:cubicBezTo>
                  <a:pt x="581" y="345"/>
                  <a:pt x="584" y="346"/>
                  <a:pt x="584" y="346"/>
                </a:cubicBezTo>
                <a:cubicBezTo>
                  <a:pt x="587" y="351"/>
                  <a:pt x="597" y="355"/>
                  <a:pt x="596" y="361"/>
                </a:cubicBezTo>
                <a:cubicBezTo>
                  <a:pt x="596" y="365"/>
                  <a:pt x="603" y="369"/>
                  <a:pt x="609" y="373"/>
                </a:cubicBezTo>
                <a:cubicBezTo>
                  <a:pt x="617" y="377"/>
                  <a:pt x="621" y="381"/>
                  <a:pt x="623" y="386"/>
                </a:cubicBezTo>
                <a:cubicBezTo>
                  <a:pt x="624" y="389"/>
                  <a:pt x="627" y="392"/>
                  <a:pt x="630" y="394"/>
                </a:cubicBezTo>
                <a:cubicBezTo>
                  <a:pt x="636" y="400"/>
                  <a:pt x="642" y="405"/>
                  <a:pt x="648" y="411"/>
                </a:cubicBezTo>
                <a:cubicBezTo>
                  <a:pt x="649" y="412"/>
                  <a:pt x="649" y="413"/>
                  <a:pt x="649" y="414"/>
                </a:cubicBezTo>
                <a:cubicBezTo>
                  <a:pt x="650" y="415"/>
                  <a:pt x="649" y="417"/>
                  <a:pt x="651" y="418"/>
                </a:cubicBezTo>
                <a:cubicBezTo>
                  <a:pt x="659" y="422"/>
                  <a:pt x="659" y="427"/>
                  <a:pt x="665" y="432"/>
                </a:cubicBezTo>
                <a:cubicBezTo>
                  <a:pt x="667" y="433"/>
                  <a:pt x="669" y="435"/>
                  <a:pt x="669" y="436"/>
                </a:cubicBezTo>
                <a:cubicBezTo>
                  <a:pt x="669" y="442"/>
                  <a:pt x="676" y="445"/>
                  <a:pt x="684" y="449"/>
                </a:cubicBezTo>
                <a:cubicBezTo>
                  <a:pt x="683" y="453"/>
                  <a:pt x="682" y="457"/>
                  <a:pt x="688" y="462"/>
                </a:cubicBezTo>
                <a:cubicBezTo>
                  <a:pt x="691" y="462"/>
                  <a:pt x="694" y="463"/>
                  <a:pt x="697" y="463"/>
                </a:cubicBezTo>
                <a:cubicBezTo>
                  <a:pt x="694" y="458"/>
                  <a:pt x="692" y="453"/>
                  <a:pt x="688" y="449"/>
                </a:cubicBezTo>
                <a:cubicBezTo>
                  <a:pt x="680" y="439"/>
                  <a:pt x="670" y="430"/>
                  <a:pt x="663" y="420"/>
                </a:cubicBezTo>
                <a:cubicBezTo>
                  <a:pt x="656" y="410"/>
                  <a:pt x="648" y="401"/>
                  <a:pt x="641" y="391"/>
                </a:cubicBezTo>
                <a:cubicBezTo>
                  <a:pt x="635" y="384"/>
                  <a:pt x="630" y="376"/>
                  <a:pt x="626" y="369"/>
                </a:cubicBezTo>
                <a:cubicBezTo>
                  <a:pt x="624" y="363"/>
                  <a:pt x="619" y="358"/>
                  <a:pt x="615" y="353"/>
                </a:cubicBezTo>
                <a:cubicBezTo>
                  <a:pt x="615" y="355"/>
                  <a:pt x="614" y="357"/>
                  <a:pt x="615" y="360"/>
                </a:cubicBezTo>
                <a:cubicBezTo>
                  <a:pt x="618" y="364"/>
                  <a:pt x="621" y="369"/>
                  <a:pt x="623" y="373"/>
                </a:cubicBezTo>
                <a:cubicBezTo>
                  <a:pt x="624" y="373"/>
                  <a:pt x="624" y="373"/>
                  <a:pt x="624" y="373"/>
                </a:cubicBezTo>
                <a:cubicBezTo>
                  <a:pt x="624" y="373"/>
                  <a:pt x="624" y="373"/>
                  <a:pt x="624" y="373"/>
                </a:cubicBezTo>
                <a:cubicBezTo>
                  <a:pt x="624" y="374"/>
                  <a:pt x="624" y="375"/>
                  <a:pt x="624" y="375"/>
                </a:cubicBezTo>
                <a:cubicBezTo>
                  <a:pt x="624" y="375"/>
                  <a:pt x="623" y="376"/>
                  <a:pt x="623" y="376"/>
                </a:cubicBezTo>
                <a:cubicBezTo>
                  <a:pt x="623" y="375"/>
                  <a:pt x="621" y="375"/>
                  <a:pt x="622" y="375"/>
                </a:cubicBezTo>
                <a:cubicBezTo>
                  <a:pt x="622" y="374"/>
                  <a:pt x="623" y="374"/>
                  <a:pt x="624" y="373"/>
                </a:cubicBezTo>
                <a:cubicBezTo>
                  <a:pt x="624" y="373"/>
                  <a:pt x="624" y="373"/>
                  <a:pt x="623" y="373"/>
                </a:cubicBezTo>
                <a:cubicBezTo>
                  <a:pt x="623" y="373"/>
                  <a:pt x="623" y="373"/>
                  <a:pt x="623" y="373"/>
                </a:cubicBezTo>
                <a:cubicBezTo>
                  <a:pt x="622" y="373"/>
                  <a:pt x="620" y="373"/>
                  <a:pt x="619" y="372"/>
                </a:cubicBezTo>
                <a:cubicBezTo>
                  <a:pt x="616" y="369"/>
                  <a:pt x="614" y="365"/>
                  <a:pt x="609" y="362"/>
                </a:cubicBezTo>
                <a:cubicBezTo>
                  <a:pt x="604" y="359"/>
                  <a:pt x="609" y="355"/>
                  <a:pt x="606" y="351"/>
                </a:cubicBezTo>
                <a:cubicBezTo>
                  <a:pt x="605" y="350"/>
                  <a:pt x="605" y="349"/>
                  <a:pt x="604" y="348"/>
                </a:cubicBezTo>
                <a:cubicBezTo>
                  <a:pt x="604" y="348"/>
                  <a:pt x="605" y="348"/>
                  <a:pt x="606" y="347"/>
                </a:cubicBezTo>
                <a:cubicBezTo>
                  <a:pt x="607" y="347"/>
                  <a:pt x="609" y="347"/>
                  <a:pt x="611" y="347"/>
                </a:cubicBezTo>
                <a:cubicBezTo>
                  <a:pt x="608" y="342"/>
                  <a:pt x="607" y="336"/>
                  <a:pt x="603" y="331"/>
                </a:cubicBezTo>
                <a:cubicBezTo>
                  <a:pt x="598" y="323"/>
                  <a:pt x="592" y="315"/>
                  <a:pt x="585" y="307"/>
                </a:cubicBezTo>
                <a:cubicBezTo>
                  <a:pt x="583" y="305"/>
                  <a:pt x="581" y="303"/>
                  <a:pt x="581" y="300"/>
                </a:cubicBezTo>
                <a:cubicBezTo>
                  <a:pt x="581" y="297"/>
                  <a:pt x="579" y="293"/>
                  <a:pt x="572" y="290"/>
                </a:cubicBezTo>
                <a:cubicBezTo>
                  <a:pt x="571" y="292"/>
                  <a:pt x="570" y="293"/>
                  <a:pt x="569" y="294"/>
                </a:cubicBezTo>
                <a:cubicBezTo>
                  <a:pt x="569" y="294"/>
                  <a:pt x="569" y="294"/>
                  <a:pt x="569" y="294"/>
                </a:cubicBezTo>
                <a:cubicBezTo>
                  <a:pt x="569" y="295"/>
                  <a:pt x="569" y="295"/>
                  <a:pt x="569" y="295"/>
                </a:cubicBezTo>
                <a:cubicBezTo>
                  <a:pt x="569" y="295"/>
                  <a:pt x="569" y="295"/>
                  <a:pt x="569" y="294"/>
                </a:cubicBezTo>
                <a:cubicBezTo>
                  <a:pt x="569" y="294"/>
                  <a:pt x="569" y="294"/>
                  <a:pt x="569" y="294"/>
                </a:cubicBezTo>
                <a:cubicBezTo>
                  <a:pt x="561" y="293"/>
                  <a:pt x="557" y="291"/>
                  <a:pt x="555" y="288"/>
                </a:cubicBezTo>
                <a:cubicBezTo>
                  <a:pt x="553" y="284"/>
                  <a:pt x="551" y="279"/>
                  <a:pt x="549" y="275"/>
                </a:cubicBezTo>
                <a:cubicBezTo>
                  <a:pt x="541" y="274"/>
                  <a:pt x="542" y="271"/>
                  <a:pt x="540" y="269"/>
                </a:cubicBezTo>
                <a:cubicBezTo>
                  <a:pt x="538" y="267"/>
                  <a:pt x="540" y="263"/>
                  <a:pt x="536" y="261"/>
                </a:cubicBezTo>
                <a:cubicBezTo>
                  <a:pt x="535" y="260"/>
                  <a:pt x="536" y="259"/>
                  <a:pt x="537" y="259"/>
                </a:cubicBezTo>
                <a:cubicBezTo>
                  <a:pt x="540" y="257"/>
                  <a:pt x="539" y="256"/>
                  <a:pt x="538" y="254"/>
                </a:cubicBezTo>
                <a:cubicBezTo>
                  <a:pt x="535" y="251"/>
                  <a:pt x="532" y="248"/>
                  <a:pt x="529" y="245"/>
                </a:cubicBezTo>
                <a:cubicBezTo>
                  <a:pt x="520" y="237"/>
                  <a:pt x="512" y="228"/>
                  <a:pt x="503" y="220"/>
                </a:cubicBezTo>
                <a:cubicBezTo>
                  <a:pt x="497" y="214"/>
                  <a:pt x="490" y="209"/>
                  <a:pt x="484" y="204"/>
                </a:cubicBezTo>
                <a:cubicBezTo>
                  <a:pt x="482" y="202"/>
                  <a:pt x="480" y="200"/>
                  <a:pt x="479" y="198"/>
                </a:cubicBezTo>
                <a:cubicBezTo>
                  <a:pt x="477" y="194"/>
                  <a:pt x="474" y="192"/>
                  <a:pt x="469" y="189"/>
                </a:cubicBezTo>
                <a:cubicBezTo>
                  <a:pt x="463" y="186"/>
                  <a:pt x="460" y="183"/>
                  <a:pt x="457" y="179"/>
                </a:cubicBezTo>
                <a:cubicBezTo>
                  <a:pt x="455" y="175"/>
                  <a:pt x="452" y="172"/>
                  <a:pt x="448" y="169"/>
                </a:cubicBezTo>
                <a:cubicBezTo>
                  <a:pt x="444" y="170"/>
                  <a:pt x="447" y="171"/>
                  <a:pt x="447" y="172"/>
                </a:cubicBezTo>
                <a:cubicBezTo>
                  <a:pt x="446" y="173"/>
                  <a:pt x="444" y="175"/>
                  <a:pt x="444" y="176"/>
                </a:cubicBezTo>
                <a:cubicBezTo>
                  <a:pt x="444" y="177"/>
                  <a:pt x="445" y="178"/>
                  <a:pt x="445" y="179"/>
                </a:cubicBezTo>
                <a:cubicBezTo>
                  <a:pt x="445" y="181"/>
                  <a:pt x="445" y="182"/>
                  <a:pt x="445" y="183"/>
                </a:cubicBezTo>
                <a:cubicBezTo>
                  <a:pt x="446" y="184"/>
                  <a:pt x="446" y="185"/>
                  <a:pt x="447" y="186"/>
                </a:cubicBezTo>
                <a:cubicBezTo>
                  <a:pt x="448" y="188"/>
                  <a:pt x="449" y="189"/>
                  <a:pt x="451" y="190"/>
                </a:cubicBezTo>
                <a:cubicBezTo>
                  <a:pt x="453" y="191"/>
                  <a:pt x="455" y="192"/>
                  <a:pt x="457" y="193"/>
                </a:cubicBezTo>
                <a:cubicBezTo>
                  <a:pt x="460" y="193"/>
                  <a:pt x="463" y="193"/>
                  <a:pt x="466" y="193"/>
                </a:cubicBezTo>
                <a:cubicBezTo>
                  <a:pt x="470" y="197"/>
                  <a:pt x="473" y="201"/>
                  <a:pt x="477" y="205"/>
                </a:cubicBezTo>
                <a:cubicBezTo>
                  <a:pt x="478" y="207"/>
                  <a:pt x="477" y="208"/>
                  <a:pt x="473" y="209"/>
                </a:cubicBezTo>
                <a:cubicBezTo>
                  <a:pt x="470" y="208"/>
                  <a:pt x="466" y="208"/>
                  <a:pt x="464" y="206"/>
                </a:cubicBezTo>
                <a:cubicBezTo>
                  <a:pt x="450" y="199"/>
                  <a:pt x="437" y="191"/>
                  <a:pt x="423" y="183"/>
                </a:cubicBezTo>
                <a:cubicBezTo>
                  <a:pt x="422" y="183"/>
                  <a:pt x="421" y="182"/>
                  <a:pt x="421" y="182"/>
                </a:cubicBezTo>
                <a:cubicBezTo>
                  <a:pt x="419" y="175"/>
                  <a:pt x="408" y="171"/>
                  <a:pt x="402" y="166"/>
                </a:cubicBezTo>
                <a:cubicBezTo>
                  <a:pt x="397" y="162"/>
                  <a:pt x="390" y="159"/>
                  <a:pt x="384" y="156"/>
                </a:cubicBezTo>
                <a:cubicBezTo>
                  <a:pt x="371" y="149"/>
                  <a:pt x="359" y="142"/>
                  <a:pt x="346" y="136"/>
                </a:cubicBezTo>
                <a:cubicBezTo>
                  <a:pt x="338" y="132"/>
                  <a:pt x="332" y="128"/>
                  <a:pt x="330" y="123"/>
                </a:cubicBezTo>
                <a:cubicBezTo>
                  <a:pt x="330" y="122"/>
                  <a:pt x="332" y="121"/>
                  <a:pt x="332" y="121"/>
                </a:cubicBezTo>
                <a:cubicBezTo>
                  <a:pt x="343" y="121"/>
                  <a:pt x="344" y="126"/>
                  <a:pt x="354" y="127"/>
                </a:cubicBezTo>
                <a:cubicBezTo>
                  <a:pt x="348" y="116"/>
                  <a:pt x="333" y="108"/>
                  <a:pt x="319" y="99"/>
                </a:cubicBezTo>
                <a:cubicBezTo>
                  <a:pt x="319" y="100"/>
                  <a:pt x="319" y="100"/>
                  <a:pt x="319" y="100"/>
                </a:cubicBezTo>
                <a:cubicBezTo>
                  <a:pt x="319" y="100"/>
                  <a:pt x="318" y="100"/>
                  <a:pt x="318" y="101"/>
                </a:cubicBezTo>
                <a:cubicBezTo>
                  <a:pt x="318" y="101"/>
                  <a:pt x="317" y="101"/>
                  <a:pt x="317" y="101"/>
                </a:cubicBezTo>
                <a:cubicBezTo>
                  <a:pt x="317" y="100"/>
                  <a:pt x="318" y="100"/>
                  <a:pt x="319" y="100"/>
                </a:cubicBezTo>
                <a:cubicBezTo>
                  <a:pt x="319" y="100"/>
                  <a:pt x="319" y="99"/>
                  <a:pt x="319" y="99"/>
                </a:cubicBezTo>
                <a:cubicBezTo>
                  <a:pt x="319" y="99"/>
                  <a:pt x="319" y="99"/>
                  <a:pt x="319" y="99"/>
                </a:cubicBezTo>
                <a:cubicBezTo>
                  <a:pt x="319" y="99"/>
                  <a:pt x="319" y="99"/>
                  <a:pt x="319" y="99"/>
                </a:cubicBezTo>
                <a:cubicBezTo>
                  <a:pt x="312" y="94"/>
                  <a:pt x="305" y="89"/>
                  <a:pt x="294" y="84"/>
                </a:cubicBezTo>
                <a:cubicBezTo>
                  <a:pt x="288" y="85"/>
                  <a:pt x="283" y="86"/>
                  <a:pt x="278" y="86"/>
                </a:cubicBezTo>
                <a:cubicBezTo>
                  <a:pt x="268" y="87"/>
                  <a:pt x="258" y="88"/>
                  <a:pt x="248" y="90"/>
                </a:cubicBezTo>
                <a:cubicBezTo>
                  <a:pt x="241" y="91"/>
                  <a:pt x="233" y="92"/>
                  <a:pt x="224" y="90"/>
                </a:cubicBezTo>
                <a:cubicBezTo>
                  <a:pt x="221" y="89"/>
                  <a:pt x="217" y="89"/>
                  <a:pt x="213" y="89"/>
                </a:cubicBezTo>
                <a:cubicBezTo>
                  <a:pt x="204" y="89"/>
                  <a:pt x="194" y="89"/>
                  <a:pt x="184" y="89"/>
                </a:cubicBezTo>
                <a:cubicBezTo>
                  <a:pt x="180" y="89"/>
                  <a:pt x="177" y="90"/>
                  <a:pt x="173" y="91"/>
                </a:cubicBezTo>
                <a:cubicBezTo>
                  <a:pt x="172" y="94"/>
                  <a:pt x="177" y="95"/>
                  <a:pt x="181" y="95"/>
                </a:cubicBezTo>
                <a:cubicBezTo>
                  <a:pt x="194" y="98"/>
                  <a:pt x="208" y="100"/>
                  <a:pt x="221" y="102"/>
                </a:cubicBezTo>
                <a:cubicBezTo>
                  <a:pt x="226" y="102"/>
                  <a:pt x="230" y="104"/>
                  <a:pt x="232" y="105"/>
                </a:cubicBezTo>
                <a:cubicBezTo>
                  <a:pt x="234" y="107"/>
                  <a:pt x="233" y="108"/>
                  <a:pt x="234" y="110"/>
                </a:cubicBezTo>
                <a:cubicBezTo>
                  <a:pt x="230" y="110"/>
                  <a:pt x="227" y="110"/>
                  <a:pt x="223" y="110"/>
                </a:cubicBezTo>
                <a:cubicBezTo>
                  <a:pt x="223" y="111"/>
                  <a:pt x="224" y="112"/>
                  <a:pt x="224" y="112"/>
                </a:cubicBezTo>
                <a:cubicBezTo>
                  <a:pt x="223" y="114"/>
                  <a:pt x="221" y="115"/>
                  <a:pt x="218" y="114"/>
                </a:cubicBezTo>
                <a:cubicBezTo>
                  <a:pt x="210" y="112"/>
                  <a:pt x="200" y="110"/>
                  <a:pt x="198" y="105"/>
                </a:cubicBezTo>
                <a:cubicBezTo>
                  <a:pt x="183" y="103"/>
                  <a:pt x="169" y="104"/>
                  <a:pt x="157" y="106"/>
                </a:cubicBezTo>
                <a:cubicBezTo>
                  <a:pt x="148" y="109"/>
                  <a:pt x="139" y="109"/>
                  <a:pt x="129" y="109"/>
                </a:cubicBezTo>
                <a:cubicBezTo>
                  <a:pt x="124" y="109"/>
                  <a:pt x="118" y="108"/>
                  <a:pt x="114" y="111"/>
                </a:cubicBezTo>
                <a:cubicBezTo>
                  <a:pt x="116" y="112"/>
                  <a:pt x="119" y="114"/>
                  <a:pt x="122" y="116"/>
                </a:cubicBezTo>
                <a:cubicBezTo>
                  <a:pt x="117" y="116"/>
                  <a:pt x="112" y="117"/>
                  <a:pt x="108" y="117"/>
                </a:cubicBezTo>
                <a:cubicBezTo>
                  <a:pt x="96" y="118"/>
                  <a:pt x="83" y="120"/>
                  <a:pt x="76" y="125"/>
                </a:cubicBezTo>
                <a:cubicBezTo>
                  <a:pt x="73" y="127"/>
                  <a:pt x="66" y="128"/>
                  <a:pt x="59" y="129"/>
                </a:cubicBezTo>
                <a:cubicBezTo>
                  <a:pt x="53" y="122"/>
                  <a:pt x="68" y="121"/>
                  <a:pt x="74" y="117"/>
                </a:cubicBezTo>
                <a:cubicBezTo>
                  <a:pt x="57" y="118"/>
                  <a:pt x="57" y="118"/>
                  <a:pt x="47" y="116"/>
                </a:cubicBezTo>
                <a:cubicBezTo>
                  <a:pt x="48" y="116"/>
                  <a:pt x="48" y="117"/>
                  <a:pt x="48" y="117"/>
                </a:cubicBezTo>
                <a:cubicBezTo>
                  <a:pt x="48" y="118"/>
                  <a:pt x="48" y="118"/>
                  <a:pt x="47" y="118"/>
                </a:cubicBezTo>
                <a:cubicBezTo>
                  <a:pt x="48" y="118"/>
                  <a:pt x="48" y="118"/>
                  <a:pt x="48" y="117"/>
                </a:cubicBezTo>
                <a:cubicBezTo>
                  <a:pt x="48" y="117"/>
                  <a:pt x="47" y="116"/>
                  <a:pt x="47" y="116"/>
                </a:cubicBezTo>
                <a:cubicBezTo>
                  <a:pt x="44" y="113"/>
                  <a:pt x="47" y="111"/>
                  <a:pt x="49" y="108"/>
                </a:cubicBezTo>
                <a:cubicBezTo>
                  <a:pt x="36" y="107"/>
                  <a:pt x="28" y="112"/>
                  <a:pt x="16" y="112"/>
                </a:cubicBezTo>
                <a:cubicBezTo>
                  <a:pt x="11" y="116"/>
                  <a:pt x="6" y="119"/>
                  <a:pt x="0" y="123"/>
                </a:cubicBezTo>
                <a:cubicBezTo>
                  <a:pt x="2" y="124"/>
                  <a:pt x="4" y="126"/>
                  <a:pt x="6" y="127"/>
                </a:cubicBezTo>
                <a:cubicBezTo>
                  <a:pt x="7" y="128"/>
                  <a:pt x="9" y="129"/>
                  <a:pt x="9" y="130"/>
                </a:cubicBezTo>
                <a:cubicBezTo>
                  <a:pt x="7" y="136"/>
                  <a:pt x="16" y="140"/>
                  <a:pt x="22" y="144"/>
                </a:cubicBezTo>
                <a:cubicBezTo>
                  <a:pt x="30" y="145"/>
                  <a:pt x="36" y="145"/>
                  <a:pt x="43" y="146"/>
                </a:cubicBezTo>
                <a:cubicBezTo>
                  <a:pt x="45" y="146"/>
                  <a:pt x="47" y="145"/>
                  <a:pt x="49" y="145"/>
                </a:cubicBezTo>
                <a:cubicBezTo>
                  <a:pt x="56" y="144"/>
                  <a:pt x="62" y="144"/>
                  <a:pt x="67" y="147"/>
                </a:cubicBezTo>
                <a:cubicBezTo>
                  <a:pt x="74" y="150"/>
                  <a:pt x="82" y="154"/>
                  <a:pt x="90" y="158"/>
                </a:cubicBezTo>
                <a:cubicBezTo>
                  <a:pt x="94" y="157"/>
                  <a:pt x="97" y="155"/>
                  <a:pt x="101" y="155"/>
                </a:cubicBezTo>
                <a:cubicBezTo>
                  <a:pt x="105" y="154"/>
                  <a:pt x="109" y="155"/>
                  <a:pt x="113" y="155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13" y="154"/>
                  <a:pt x="111" y="153"/>
                  <a:pt x="112" y="153"/>
                </a:cubicBezTo>
                <a:cubicBezTo>
                  <a:pt x="113" y="152"/>
                  <a:pt x="116" y="152"/>
                  <a:pt x="118" y="153"/>
                </a:cubicBezTo>
                <a:cubicBezTo>
                  <a:pt x="119" y="153"/>
                  <a:pt x="119" y="155"/>
                  <a:pt x="119" y="155"/>
                </a:cubicBezTo>
                <a:cubicBezTo>
                  <a:pt x="117" y="155"/>
                  <a:pt x="115" y="155"/>
                  <a:pt x="113" y="155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115" y="157"/>
                  <a:pt x="116" y="158"/>
                  <a:pt x="118" y="160"/>
                </a:cubicBezTo>
                <a:cubicBezTo>
                  <a:pt x="122" y="162"/>
                  <a:pt x="127" y="165"/>
                  <a:pt x="132" y="167"/>
                </a:cubicBezTo>
                <a:cubicBezTo>
                  <a:pt x="141" y="172"/>
                  <a:pt x="141" y="172"/>
                  <a:pt x="154" y="174"/>
                </a:cubicBezTo>
                <a:cubicBezTo>
                  <a:pt x="158" y="177"/>
                  <a:pt x="162" y="180"/>
                  <a:pt x="166" y="183"/>
                </a:cubicBezTo>
                <a:cubicBezTo>
                  <a:pt x="172" y="183"/>
                  <a:pt x="177" y="184"/>
                  <a:pt x="181" y="186"/>
                </a:cubicBezTo>
                <a:cubicBezTo>
                  <a:pt x="200" y="195"/>
                  <a:pt x="222" y="204"/>
                  <a:pt x="238" y="215"/>
                </a:cubicBezTo>
                <a:cubicBezTo>
                  <a:pt x="240" y="216"/>
                  <a:pt x="242" y="217"/>
                  <a:pt x="245" y="219"/>
                </a:cubicBezTo>
                <a:cubicBezTo>
                  <a:pt x="242" y="222"/>
                  <a:pt x="232" y="222"/>
                  <a:pt x="227" y="224"/>
                </a:cubicBezTo>
                <a:cubicBezTo>
                  <a:pt x="225" y="228"/>
                  <a:pt x="229" y="233"/>
                  <a:pt x="234" y="237"/>
                </a:cubicBezTo>
                <a:cubicBezTo>
                  <a:pt x="240" y="241"/>
                  <a:pt x="245" y="245"/>
                  <a:pt x="250" y="249"/>
                </a:cubicBezTo>
                <a:cubicBezTo>
                  <a:pt x="251" y="250"/>
                  <a:pt x="252" y="251"/>
                  <a:pt x="252" y="252"/>
                </a:cubicBezTo>
                <a:cubicBezTo>
                  <a:pt x="253" y="257"/>
                  <a:pt x="260" y="261"/>
                  <a:pt x="265" y="265"/>
                </a:cubicBezTo>
                <a:cubicBezTo>
                  <a:pt x="278" y="276"/>
                  <a:pt x="292" y="286"/>
                  <a:pt x="305" y="297"/>
                </a:cubicBezTo>
                <a:cubicBezTo>
                  <a:pt x="310" y="302"/>
                  <a:pt x="313" y="307"/>
                  <a:pt x="318" y="311"/>
                </a:cubicBezTo>
                <a:cubicBezTo>
                  <a:pt x="324" y="317"/>
                  <a:pt x="328" y="324"/>
                  <a:pt x="332" y="331"/>
                </a:cubicBezTo>
                <a:cubicBezTo>
                  <a:pt x="333" y="332"/>
                  <a:pt x="335" y="332"/>
                  <a:pt x="335" y="333"/>
                </a:cubicBezTo>
                <a:cubicBezTo>
                  <a:pt x="337" y="337"/>
                  <a:pt x="337" y="341"/>
                  <a:pt x="340" y="344"/>
                </a:cubicBezTo>
                <a:cubicBezTo>
                  <a:pt x="342" y="347"/>
                  <a:pt x="347" y="350"/>
                  <a:pt x="351" y="353"/>
                </a:cubicBezTo>
                <a:cubicBezTo>
                  <a:pt x="352" y="355"/>
                  <a:pt x="353" y="356"/>
                  <a:pt x="353" y="357"/>
                </a:cubicBezTo>
                <a:cubicBezTo>
                  <a:pt x="353" y="361"/>
                  <a:pt x="356" y="364"/>
                  <a:pt x="360" y="367"/>
                </a:cubicBezTo>
                <a:cubicBezTo>
                  <a:pt x="363" y="370"/>
                  <a:pt x="366" y="374"/>
                  <a:pt x="366" y="377"/>
                </a:cubicBezTo>
                <a:cubicBezTo>
                  <a:pt x="365" y="380"/>
                  <a:pt x="365" y="383"/>
                  <a:pt x="371" y="386"/>
                </a:cubicBezTo>
                <a:cubicBezTo>
                  <a:pt x="376" y="389"/>
                  <a:pt x="372" y="391"/>
                  <a:pt x="368" y="393"/>
                </a:cubicBezTo>
                <a:cubicBezTo>
                  <a:pt x="368" y="393"/>
                  <a:pt x="368" y="393"/>
                  <a:pt x="368" y="393"/>
                </a:cubicBezTo>
                <a:cubicBezTo>
                  <a:pt x="369" y="394"/>
                  <a:pt x="370" y="395"/>
                  <a:pt x="370" y="395"/>
                </a:cubicBezTo>
                <a:cubicBezTo>
                  <a:pt x="371" y="403"/>
                  <a:pt x="375" y="410"/>
                  <a:pt x="380" y="418"/>
                </a:cubicBezTo>
                <a:cubicBezTo>
                  <a:pt x="383" y="422"/>
                  <a:pt x="385" y="426"/>
                  <a:pt x="389" y="430"/>
                </a:cubicBezTo>
                <a:cubicBezTo>
                  <a:pt x="395" y="436"/>
                  <a:pt x="401" y="441"/>
                  <a:pt x="402" y="447"/>
                </a:cubicBezTo>
                <a:cubicBezTo>
                  <a:pt x="402" y="448"/>
                  <a:pt x="405" y="449"/>
                  <a:pt x="406" y="450"/>
                </a:cubicBezTo>
                <a:cubicBezTo>
                  <a:pt x="413" y="456"/>
                  <a:pt x="419" y="462"/>
                  <a:pt x="426" y="468"/>
                </a:cubicBezTo>
                <a:cubicBezTo>
                  <a:pt x="434" y="475"/>
                  <a:pt x="438" y="483"/>
                  <a:pt x="444" y="491"/>
                </a:cubicBezTo>
                <a:cubicBezTo>
                  <a:pt x="450" y="498"/>
                  <a:pt x="455" y="505"/>
                  <a:pt x="460" y="512"/>
                </a:cubicBezTo>
                <a:cubicBezTo>
                  <a:pt x="462" y="515"/>
                  <a:pt x="463" y="518"/>
                  <a:pt x="464" y="521"/>
                </a:cubicBezTo>
                <a:cubicBezTo>
                  <a:pt x="472" y="535"/>
                  <a:pt x="480" y="548"/>
                  <a:pt x="493" y="561"/>
                </a:cubicBezTo>
                <a:cubicBezTo>
                  <a:pt x="498" y="566"/>
                  <a:pt x="501" y="571"/>
                  <a:pt x="505" y="576"/>
                </a:cubicBezTo>
                <a:cubicBezTo>
                  <a:pt x="506" y="577"/>
                  <a:pt x="508" y="578"/>
                  <a:pt x="511" y="581"/>
                </a:cubicBezTo>
                <a:cubicBezTo>
                  <a:pt x="511" y="578"/>
                  <a:pt x="512" y="577"/>
                  <a:pt x="511" y="576"/>
                </a:cubicBezTo>
                <a:cubicBezTo>
                  <a:pt x="507" y="569"/>
                  <a:pt x="502" y="563"/>
                  <a:pt x="498" y="556"/>
                </a:cubicBezTo>
                <a:cubicBezTo>
                  <a:pt x="493" y="547"/>
                  <a:pt x="485" y="538"/>
                  <a:pt x="482" y="529"/>
                </a:cubicBezTo>
                <a:cubicBezTo>
                  <a:pt x="480" y="523"/>
                  <a:pt x="474" y="516"/>
                  <a:pt x="470" y="510"/>
                </a:cubicBezTo>
                <a:cubicBezTo>
                  <a:pt x="461" y="496"/>
                  <a:pt x="448" y="483"/>
                  <a:pt x="440" y="469"/>
                </a:cubicBezTo>
                <a:cubicBezTo>
                  <a:pt x="437" y="464"/>
                  <a:pt x="430" y="458"/>
                  <a:pt x="425" y="453"/>
                </a:cubicBezTo>
                <a:cubicBezTo>
                  <a:pt x="420" y="447"/>
                  <a:pt x="416" y="442"/>
                  <a:pt x="412" y="436"/>
                </a:cubicBezTo>
                <a:cubicBezTo>
                  <a:pt x="412" y="436"/>
                  <a:pt x="411" y="435"/>
                  <a:pt x="411" y="435"/>
                </a:cubicBezTo>
                <a:cubicBezTo>
                  <a:pt x="412" y="425"/>
                  <a:pt x="400" y="417"/>
                  <a:pt x="396" y="407"/>
                </a:cubicBezTo>
                <a:cubicBezTo>
                  <a:pt x="394" y="404"/>
                  <a:pt x="392" y="400"/>
                  <a:pt x="390" y="397"/>
                </a:cubicBezTo>
                <a:cubicBezTo>
                  <a:pt x="389" y="396"/>
                  <a:pt x="389" y="394"/>
                  <a:pt x="390" y="394"/>
                </a:cubicBezTo>
                <a:cubicBezTo>
                  <a:pt x="394" y="387"/>
                  <a:pt x="388" y="382"/>
                  <a:pt x="381" y="376"/>
                </a:cubicBezTo>
                <a:cubicBezTo>
                  <a:pt x="374" y="371"/>
                  <a:pt x="370" y="364"/>
                  <a:pt x="367" y="358"/>
                </a:cubicBezTo>
                <a:cubicBezTo>
                  <a:pt x="367" y="358"/>
                  <a:pt x="367" y="358"/>
                  <a:pt x="367" y="358"/>
                </a:cubicBezTo>
                <a:cubicBezTo>
                  <a:pt x="363" y="356"/>
                  <a:pt x="364" y="354"/>
                  <a:pt x="363" y="351"/>
                </a:cubicBezTo>
                <a:cubicBezTo>
                  <a:pt x="364" y="352"/>
                  <a:pt x="364" y="352"/>
                  <a:pt x="364" y="352"/>
                </a:cubicBezTo>
                <a:cubicBezTo>
                  <a:pt x="356" y="348"/>
                  <a:pt x="356" y="342"/>
                  <a:pt x="351" y="338"/>
                </a:cubicBezTo>
                <a:cubicBezTo>
                  <a:pt x="348" y="335"/>
                  <a:pt x="346" y="332"/>
                  <a:pt x="344" y="329"/>
                </a:cubicBezTo>
                <a:cubicBezTo>
                  <a:pt x="340" y="324"/>
                  <a:pt x="337" y="319"/>
                  <a:pt x="333" y="314"/>
                </a:cubicBezTo>
                <a:cubicBezTo>
                  <a:pt x="331" y="310"/>
                  <a:pt x="328" y="307"/>
                  <a:pt x="326" y="304"/>
                </a:cubicBezTo>
                <a:cubicBezTo>
                  <a:pt x="326" y="304"/>
                  <a:pt x="326" y="304"/>
                  <a:pt x="326" y="304"/>
                </a:cubicBezTo>
                <a:cubicBezTo>
                  <a:pt x="326" y="304"/>
                  <a:pt x="326" y="304"/>
                  <a:pt x="326" y="304"/>
                </a:cubicBezTo>
                <a:cubicBezTo>
                  <a:pt x="326" y="304"/>
                  <a:pt x="326" y="304"/>
                  <a:pt x="326" y="303"/>
                </a:cubicBezTo>
                <a:cubicBezTo>
                  <a:pt x="326" y="303"/>
                  <a:pt x="326" y="302"/>
                  <a:pt x="326" y="301"/>
                </a:cubicBezTo>
                <a:cubicBezTo>
                  <a:pt x="327" y="301"/>
                  <a:pt x="327" y="301"/>
                  <a:pt x="327" y="301"/>
                </a:cubicBezTo>
                <a:cubicBezTo>
                  <a:pt x="327" y="302"/>
                  <a:pt x="326" y="303"/>
                  <a:pt x="326" y="304"/>
                </a:cubicBezTo>
                <a:cubicBezTo>
                  <a:pt x="326" y="304"/>
                  <a:pt x="326" y="304"/>
                  <a:pt x="326" y="304"/>
                </a:cubicBezTo>
                <a:cubicBezTo>
                  <a:pt x="328" y="303"/>
                  <a:pt x="330" y="303"/>
                  <a:pt x="332" y="303"/>
                </a:cubicBezTo>
                <a:cubicBezTo>
                  <a:pt x="343" y="306"/>
                  <a:pt x="341" y="312"/>
                  <a:pt x="350" y="317"/>
                </a:cubicBezTo>
                <a:cubicBezTo>
                  <a:pt x="350" y="315"/>
                  <a:pt x="350" y="314"/>
                  <a:pt x="350" y="313"/>
                </a:cubicBezTo>
                <a:cubicBezTo>
                  <a:pt x="347" y="309"/>
                  <a:pt x="344" y="305"/>
                  <a:pt x="339" y="302"/>
                </a:cubicBezTo>
                <a:cubicBezTo>
                  <a:pt x="333" y="297"/>
                  <a:pt x="328" y="292"/>
                  <a:pt x="325" y="287"/>
                </a:cubicBezTo>
                <a:cubicBezTo>
                  <a:pt x="323" y="284"/>
                  <a:pt x="320" y="282"/>
                  <a:pt x="316" y="280"/>
                </a:cubicBezTo>
                <a:cubicBezTo>
                  <a:pt x="315" y="279"/>
                  <a:pt x="313" y="278"/>
                  <a:pt x="313" y="277"/>
                </a:cubicBezTo>
                <a:cubicBezTo>
                  <a:pt x="313" y="276"/>
                  <a:pt x="314" y="275"/>
                  <a:pt x="316" y="274"/>
                </a:cubicBezTo>
                <a:cubicBezTo>
                  <a:pt x="317" y="274"/>
                  <a:pt x="321" y="275"/>
                  <a:pt x="322" y="275"/>
                </a:cubicBezTo>
                <a:cubicBezTo>
                  <a:pt x="327" y="279"/>
                  <a:pt x="331" y="283"/>
                  <a:pt x="335" y="287"/>
                </a:cubicBezTo>
                <a:cubicBezTo>
                  <a:pt x="342" y="292"/>
                  <a:pt x="349" y="298"/>
                  <a:pt x="353" y="304"/>
                </a:cubicBezTo>
                <a:cubicBezTo>
                  <a:pt x="360" y="314"/>
                  <a:pt x="372" y="324"/>
                  <a:pt x="374" y="335"/>
                </a:cubicBezTo>
                <a:cubicBezTo>
                  <a:pt x="375" y="337"/>
                  <a:pt x="378" y="339"/>
                  <a:pt x="381" y="342"/>
                </a:cubicBezTo>
                <a:cubicBezTo>
                  <a:pt x="388" y="346"/>
                  <a:pt x="394" y="351"/>
                  <a:pt x="392" y="356"/>
                </a:cubicBezTo>
                <a:cubicBezTo>
                  <a:pt x="391" y="359"/>
                  <a:pt x="394" y="362"/>
                  <a:pt x="396" y="365"/>
                </a:cubicBezTo>
                <a:cubicBezTo>
                  <a:pt x="400" y="369"/>
                  <a:pt x="403" y="374"/>
                  <a:pt x="404" y="378"/>
                </a:cubicBezTo>
                <a:cubicBezTo>
                  <a:pt x="405" y="383"/>
                  <a:pt x="408" y="387"/>
                  <a:pt x="411" y="391"/>
                </a:cubicBezTo>
                <a:cubicBezTo>
                  <a:pt x="414" y="396"/>
                  <a:pt x="420" y="402"/>
                  <a:pt x="415" y="407"/>
                </a:cubicBezTo>
                <a:cubicBezTo>
                  <a:pt x="414" y="408"/>
                  <a:pt x="414" y="409"/>
                  <a:pt x="414" y="409"/>
                </a:cubicBezTo>
                <a:cubicBezTo>
                  <a:pt x="419" y="414"/>
                  <a:pt x="417" y="420"/>
                  <a:pt x="417" y="425"/>
                </a:cubicBezTo>
                <a:cubicBezTo>
                  <a:pt x="418" y="426"/>
                  <a:pt x="417" y="427"/>
                  <a:pt x="419" y="428"/>
                </a:cubicBezTo>
                <a:cubicBezTo>
                  <a:pt x="425" y="432"/>
                  <a:pt x="425" y="438"/>
                  <a:pt x="427" y="443"/>
                </a:cubicBezTo>
                <a:cubicBezTo>
                  <a:pt x="429" y="449"/>
                  <a:pt x="432" y="455"/>
                  <a:pt x="440" y="460"/>
                </a:cubicBezTo>
                <a:cubicBezTo>
                  <a:pt x="442" y="461"/>
                  <a:pt x="442" y="463"/>
                  <a:pt x="443" y="464"/>
                </a:cubicBezTo>
                <a:cubicBezTo>
                  <a:pt x="446" y="467"/>
                  <a:pt x="444" y="471"/>
                  <a:pt x="453" y="473"/>
                </a:cubicBezTo>
                <a:cubicBezTo>
                  <a:pt x="456" y="476"/>
                  <a:pt x="458" y="479"/>
                  <a:pt x="460" y="483"/>
                </a:cubicBezTo>
                <a:cubicBezTo>
                  <a:pt x="461" y="484"/>
                  <a:pt x="462" y="486"/>
                  <a:pt x="463" y="488"/>
                </a:cubicBezTo>
                <a:cubicBezTo>
                  <a:pt x="463" y="489"/>
                  <a:pt x="463" y="490"/>
                  <a:pt x="465" y="491"/>
                </a:cubicBezTo>
                <a:cubicBezTo>
                  <a:pt x="475" y="495"/>
                  <a:pt x="478" y="500"/>
                  <a:pt x="478" y="506"/>
                </a:cubicBezTo>
                <a:cubicBezTo>
                  <a:pt x="478" y="507"/>
                  <a:pt x="478" y="508"/>
                  <a:pt x="480" y="509"/>
                </a:cubicBezTo>
                <a:cubicBezTo>
                  <a:pt x="488" y="512"/>
                  <a:pt x="488" y="517"/>
                  <a:pt x="488" y="522"/>
                </a:cubicBezTo>
                <a:cubicBezTo>
                  <a:pt x="488" y="524"/>
                  <a:pt x="488" y="526"/>
                  <a:pt x="492" y="527"/>
                </a:cubicBezTo>
                <a:cubicBezTo>
                  <a:pt x="494" y="529"/>
                  <a:pt x="494" y="531"/>
                  <a:pt x="496" y="533"/>
                </a:cubicBezTo>
                <a:cubicBezTo>
                  <a:pt x="499" y="535"/>
                  <a:pt x="499" y="536"/>
                  <a:pt x="499" y="538"/>
                </a:cubicBezTo>
                <a:cubicBezTo>
                  <a:pt x="501" y="542"/>
                  <a:pt x="504" y="546"/>
                  <a:pt x="507" y="550"/>
                </a:cubicBezTo>
                <a:cubicBezTo>
                  <a:pt x="510" y="554"/>
                  <a:pt x="514" y="559"/>
                  <a:pt x="514" y="564"/>
                </a:cubicBezTo>
                <a:cubicBezTo>
                  <a:pt x="514" y="565"/>
                  <a:pt x="515" y="567"/>
                  <a:pt x="522" y="567"/>
                </a:cubicBezTo>
                <a:cubicBezTo>
                  <a:pt x="522" y="567"/>
                  <a:pt x="524" y="568"/>
                  <a:pt x="524" y="569"/>
                </a:cubicBezTo>
                <a:cubicBezTo>
                  <a:pt x="526" y="574"/>
                  <a:pt x="531" y="580"/>
                  <a:pt x="535" y="585"/>
                </a:cubicBezTo>
                <a:cubicBezTo>
                  <a:pt x="539" y="591"/>
                  <a:pt x="543" y="596"/>
                  <a:pt x="547" y="602"/>
                </a:cubicBezTo>
                <a:cubicBezTo>
                  <a:pt x="547" y="603"/>
                  <a:pt x="548" y="604"/>
                  <a:pt x="549" y="605"/>
                </a:cubicBezTo>
                <a:cubicBezTo>
                  <a:pt x="557" y="611"/>
                  <a:pt x="564" y="618"/>
                  <a:pt x="570" y="625"/>
                </a:cubicBezTo>
                <a:cubicBezTo>
                  <a:pt x="576" y="627"/>
                  <a:pt x="573" y="630"/>
                  <a:pt x="575" y="633"/>
                </a:cubicBezTo>
                <a:cubicBezTo>
                  <a:pt x="580" y="637"/>
                  <a:pt x="585" y="642"/>
                  <a:pt x="590" y="647"/>
                </a:cubicBezTo>
                <a:cubicBezTo>
                  <a:pt x="593" y="651"/>
                  <a:pt x="595" y="654"/>
                  <a:pt x="597" y="658"/>
                </a:cubicBezTo>
                <a:cubicBezTo>
                  <a:pt x="600" y="661"/>
                  <a:pt x="600" y="666"/>
                  <a:pt x="611" y="668"/>
                </a:cubicBezTo>
                <a:cubicBezTo>
                  <a:pt x="614" y="668"/>
                  <a:pt x="615" y="671"/>
                  <a:pt x="616" y="672"/>
                </a:cubicBezTo>
                <a:cubicBezTo>
                  <a:pt x="617" y="674"/>
                  <a:pt x="618" y="674"/>
                  <a:pt x="622" y="674"/>
                </a:cubicBezTo>
                <a:cubicBezTo>
                  <a:pt x="623" y="674"/>
                  <a:pt x="626" y="676"/>
                  <a:pt x="626" y="677"/>
                </a:cubicBezTo>
                <a:cubicBezTo>
                  <a:pt x="627" y="679"/>
                  <a:pt x="626" y="681"/>
                  <a:pt x="626" y="683"/>
                </a:cubicBezTo>
                <a:cubicBezTo>
                  <a:pt x="638" y="689"/>
                  <a:pt x="646" y="696"/>
                  <a:pt x="655" y="703"/>
                </a:cubicBezTo>
                <a:cubicBezTo>
                  <a:pt x="664" y="710"/>
                  <a:pt x="674" y="717"/>
                  <a:pt x="682" y="724"/>
                </a:cubicBezTo>
                <a:cubicBezTo>
                  <a:pt x="685" y="724"/>
                  <a:pt x="689" y="725"/>
                  <a:pt x="692" y="725"/>
                </a:cubicBezTo>
                <a:cubicBezTo>
                  <a:pt x="697" y="732"/>
                  <a:pt x="712" y="742"/>
                  <a:pt x="722" y="747"/>
                </a:cubicBezTo>
                <a:cubicBezTo>
                  <a:pt x="725" y="746"/>
                  <a:pt x="728" y="745"/>
                  <a:pt x="732" y="744"/>
                </a:cubicBezTo>
                <a:cubicBezTo>
                  <a:pt x="732" y="744"/>
                  <a:pt x="732" y="744"/>
                  <a:pt x="732" y="744"/>
                </a:cubicBezTo>
                <a:cubicBezTo>
                  <a:pt x="732" y="744"/>
                  <a:pt x="732" y="744"/>
                  <a:pt x="732" y="744"/>
                </a:cubicBezTo>
                <a:cubicBezTo>
                  <a:pt x="723" y="739"/>
                  <a:pt x="715" y="734"/>
                  <a:pt x="706" y="729"/>
                </a:cubicBezTo>
                <a:cubicBezTo>
                  <a:pt x="705" y="728"/>
                  <a:pt x="704" y="727"/>
                  <a:pt x="703" y="725"/>
                </a:cubicBezTo>
                <a:cubicBezTo>
                  <a:pt x="703" y="725"/>
                  <a:pt x="703" y="725"/>
                  <a:pt x="702" y="725"/>
                </a:cubicBezTo>
                <a:cubicBezTo>
                  <a:pt x="702" y="725"/>
                  <a:pt x="702" y="725"/>
                  <a:pt x="702" y="725"/>
                </a:cubicBezTo>
                <a:cubicBezTo>
                  <a:pt x="697" y="724"/>
                  <a:pt x="691" y="722"/>
                  <a:pt x="692" y="719"/>
                </a:cubicBezTo>
                <a:cubicBezTo>
                  <a:pt x="692" y="719"/>
                  <a:pt x="692" y="719"/>
                  <a:pt x="692" y="719"/>
                </a:cubicBezTo>
                <a:cubicBezTo>
                  <a:pt x="692" y="719"/>
                  <a:pt x="692" y="719"/>
                  <a:pt x="692" y="719"/>
                </a:cubicBezTo>
                <a:cubicBezTo>
                  <a:pt x="686" y="718"/>
                  <a:pt x="685" y="716"/>
                  <a:pt x="683" y="714"/>
                </a:cubicBezTo>
                <a:cubicBezTo>
                  <a:pt x="679" y="713"/>
                  <a:pt x="676" y="711"/>
                  <a:pt x="673" y="709"/>
                </a:cubicBezTo>
                <a:cubicBezTo>
                  <a:pt x="673" y="708"/>
                  <a:pt x="673" y="707"/>
                  <a:pt x="672" y="706"/>
                </a:cubicBezTo>
                <a:cubicBezTo>
                  <a:pt x="675" y="707"/>
                  <a:pt x="678" y="706"/>
                  <a:pt x="679" y="707"/>
                </a:cubicBezTo>
                <a:cubicBezTo>
                  <a:pt x="684" y="711"/>
                  <a:pt x="691" y="714"/>
                  <a:pt x="692" y="719"/>
                </a:cubicBezTo>
                <a:cubicBezTo>
                  <a:pt x="692" y="719"/>
                  <a:pt x="692" y="719"/>
                  <a:pt x="692" y="719"/>
                </a:cubicBezTo>
                <a:cubicBezTo>
                  <a:pt x="692" y="719"/>
                  <a:pt x="692" y="719"/>
                  <a:pt x="692" y="719"/>
                </a:cubicBezTo>
                <a:cubicBezTo>
                  <a:pt x="701" y="719"/>
                  <a:pt x="702" y="722"/>
                  <a:pt x="702" y="725"/>
                </a:cubicBezTo>
                <a:cubicBezTo>
                  <a:pt x="703" y="725"/>
                  <a:pt x="703" y="725"/>
                  <a:pt x="703" y="725"/>
                </a:cubicBezTo>
                <a:cubicBezTo>
                  <a:pt x="703" y="725"/>
                  <a:pt x="703" y="725"/>
                  <a:pt x="703" y="725"/>
                </a:cubicBezTo>
                <a:cubicBezTo>
                  <a:pt x="709" y="725"/>
                  <a:pt x="713" y="726"/>
                  <a:pt x="715" y="729"/>
                </a:cubicBezTo>
                <a:cubicBezTo>
                  <a:pt x="718" y="732"/>
                  <a:pt x="722" y="734"/>
                  <a:pt x="726" y="736"/>
                </a:cubicBezTo>
                <a:cubicBezTo>
                  <a:pt x="732" y="740"/>
                  <a:pt x="739" y="743"/>
                  <a:pt x="745" y="746"/>
                </a:cubicBezTo>
                <a:cubicBezTo>
                  <a:pt x="747" y="747"/>
                  <a:pt x="752" y="749"/>
                  <a:pt x="747" y="751"/>
                </a:cubicBezTo>
                <a:cubicBezTo>
                  <a:pt x="742" y="749"/>
                  <a:pt x="737" y="746"/>
                  <a:pt x="732" y="744"/>
                </a:cubicBezTo>
                <a:cubicBezTo>
                  <a:pt x="732" y="744"/>
                  <a:pt x="732" y="744"/>
                  <a:pt x="732" y="744"/>
                </a:cubicBezTo>
                <a:cubicBezTo>
                  <a:pt x="732" y="744"/>
                  <a:pt x="732" y="744"/>
                  <a:pt x="732" y="744"/>
                </a:cubicBezTo>
                <a:cubicBezTo>
                  <a:pt x="734" y="750"/>
                  <a:pt x="740" y="754"/>
                  <a:pt x="748" y="759"/>
                </a:cubicBezTo>
                <a:cubicBezTo>
                  <a:pt x="753" y="761"/>
                  <a:pt x="763" y="761"/>
                  <a:pt x="763" y="765"/>
                </a:cubicBezTo>
                <a:cubicBezTo>
                  <a:pt x="768" y="767"/>
                  <a:pt x="773" y="769"/>
                  <a:pt x="778" y="771"/>
                </a:cubicBezTo>
                <a:cubicBezTo>
                  <a:pt x="784" y="773"/>
                  <a:pt x="789" y="775"/>
                  <a:pt x="795" y="777"/>
                </a:cubicBezTo>
                <a:cubicBezTo>
                  <a:pt x="800" y="779"/>
                  <a:pt x="805" y="781"/>
                  <a:pt x="810" y="783"/>
                </a:cubicBezTo>
                <a:cubicBezTo>
                  <a:pt x="814" y="784"/>
                  <a:pt x="817" y="785"/>
                  <a:pt x="823" y="786"/>
                </a:cubicBezTo>
                <a:cubicBezTo>
                  <a:pt x="821" y="784"/>
                  <a:pt x="820" y="782"/>
                  <a:pt x="819" y="781"/>
                </a:cubicBezTo>
                <a:cubicBezTo>
                  <a:pt x="822" y="779"/>
                  <a:pt x="824" y="780"/>
                  <a:pt x="826" y="781"/>
                </a:cubicBezTo>
                <a:cubicBezTo>
                  <a:pt x="835" y="784"/>
                  <a:pt x="845" y="786"/>
                  <a:pt x="855" y="788"/>
                </a:cubicBezTo>
                <a:cubicBezTo>
                  <a:pt x="854" y="787"/>
                  <a:pt x="853" y="786"/>
                  <a:pt x="851" y="785"/>
                </a:cubicBezTo>
                <a:cubicBezTo>
                  <a:pt x="842" y="782"/>
                  <a:pt x="833" y="780"/>
                  <a:pt x="824" y="777"/>
                </a:cubicBezTo>
                <a:cubicBezTo>
                  <a:pt x="823" y="776"/>
                  <a:pt x="821" y="776"/>
                  <a:pt x="820" y="775"/>
                </a:cubicBezTo>
                <a:cubicBezTo>
                  <a:pt x="814" y="771"/>
                  <a:pt x="805" y="768"/>
                  <a:pt x="797" y="765"/>
                </a:cubicBezTo>
                <a:cubicBezTo>
                  <a:pt x="789" y="762"/>
                  <a:pt x="782" y="758"/>
                  <a:pt x="775" y="755"/>
                </a:cubicBezTo>
                <a:cubicBezTo>
                  <a:pt x="764" y="751"/>
                  <a:pt x="756" y="746"/>
                  <a:pt x="747" y="741"/>
                </a:cubicBezTo>
                <a:cubicBezTo>
                  <a:pt x="742" y="738"/>
                  <a:pt x="738" y="735"/>
                  <a:pt x="732" y="733"/>
                </a:cubicBezTo>
                <a:cubicBezTo>
                  <a:pt x="718" y="728"/>
                  <a:pt x="711" y="721"/>
                  <a:pt x="702" y="715"/>
                </a:cubicBezTo>
                <a:cubicBezTo>
                  <a:pt x="694" y="709"/>
                  <a:pt x="684" y="704"/>
                  <a:pt x="676" y="699"/>
                </a:cubicBezTo>
                <a:cubicBezTo>
                  <a:pt x="674" y="698"/>
                  <a:pt x="672" y="697"/>
                  <a:pt x="671" y="696"/>
                </a:cubicBezTo>
                <a:cubicBezTo>
                  <a:pt x="665" y="690"/>
                  <a:pt x="657" y="685"/>
                  <a:pt x="650" y="679"/>
                </a:cubicBezTo>
                <a:cubicBezTo>
                  <a:pt x="640" y="673"/>
                  <a:pt x="633" y="666"/>
                  <a:pt x="625" y="659"/>
                </a:cubicBezTo>
                <a:cubicBezTo>
                  <a:pt x="622" y="657"/>
                  <a:pt x="622" y="654"/>
                  <a:pt x="615" y="654"/>
                </a:cubicBezTo>
                <a:cubicBezTo>
                  <a:pt x="614" y="653"/>
                  <a:pt x="614" y="652"/>
                  <a:pt x="614" y="652"/>
                </a:cubicBezTo>
                <a:cubicBezTo>
                  <a:pt x="614" y="648"/>
                  <a:pt x="612" y="643"/>
                  <a:pt x="608" y="639"/>
                </a:cubicBezTo>
                <a:cubicBezTo>
                  <a:pt x="607" y="638"/>
                  <a:pt x="605" y="637"/>
                  <a:pt x="604" y="636"/>
                </a:cubicBezTo>
                <a:cubicBezTo>
                  <a:pt x="602" y="633"/>
                  <a:pt x="600" y="628"/>
                  <a:pt x="596" y="625"/>
                </a:cubicBezTo>
                <a:cubicBezTo>
                  <a:pt x="591" y="622"/>
                  <a:pt x="589" y="618"/>
                  <a:pt x="587" y="614"/>
                </a:cubicBezTo>
                <a:cubicBezTo>
                  <a:pt x="585" y="610"/>
                  <a:pt x="581" y="607"/>
                  <a:pt x="576" y="603"/>
                </a:cubicBezTo>
                <a:cubicBezTo>
                  <a:pt x="567" y="596"/>
                  <a:pt x="561" y="589"/>
                  <a:pt x="556" y="581"/>
                </a:cubicBezTo>
                <a:cubicBezTo>
                  <a:pt x="552" y="575"/>
                  <a:pt x="548" y="569"/>
                  <a:pt x="541" y="563"/>
                </a:cubicBezTo>
                <a:cubicBezTo>
                  <a:pt x="537" y="560"/>
                  <a:pt x="537" y="557"/>
                  <a:pt x="531" y="555"/>
                </a:cubicBezTo>
                <a:cubicBezTo>
                  <a:pt x="529" y="553"/>
                  <a:pt x="527" y="551"/>
                  <a:pt x="528" y="549"/>
                </a:cubicBezTo>
                <a:cubicBezTo>
                  <a:pt x="530" y="543"/>
                  <a:pt x="523" y="537"/>
                  <a:pt x="518" y="530"/>
                </a:cubicBezTo>
                <a:cubicBezTo>
                  <a:pt x="516" y="528"/>
                  <a:pt x="514" y="526"/>
                  <a:pt x="512" y="524"/>
                </a:cubicBezTo>
                <a:cubicBezTo>
                  <a:pt x="512" y="523"/>
                  <a:pt x="511" y="522"/>
                  <a:pt x="511" y="522"/>
                </a:cubicBezTo>
                <a:cubicBezTo>
                  <a:pt x="511" y="515"/>
                  <a:pt x="511" y="515"/>
                  <a:pt x="503" y="507"/>
                </a:cubicBezTo>
                <a:cubicBezTo>
                  <a:pt x="502" y="507"/>
                  <a:pt x="502" y="505"/>
                  <a:pt x="503" y="505"/>
                </a:cubicBezTo>
                <a:cubicBezTo>
                  <a:pt x="503" y="500"/>
                  <a:pt x="501" y="496"/>
                  <a:pt x="497" y="492"/>
                </a:cubicBezTo>
                <a:cubicBezTo>
                  <a:pt x="492" y="486"/>
                  <a:pt x="489" y="481"/>
                  <a:pt x="484" y="475"/>
                </a:cubicBezTo>
                <a:cubicBezTo>
                  <a:pt x="482" y="473"/>
                  <a:pt x="478" y="471"/>
                  <a:pt x="474" y="468"/>
                </a:cubicBezTo>
                <a:cubicBezTo>
                  <a:pt x="476" y="464"/>
                  <a:pt x="476" y="461"/>
                  <a:pt x="469" y="457"/>
                </a:cubicBezTo>
                <a:cubicBezTo>
                  <a:pt x="461" y="453"/>
                  <a:pt x="460" y="447"/>
                  <a:pt x="457" y="442"/>
                </a:cubicBezTo>
                <a:cubicBezTo>
                  <a:pt x="455" y="437"/>
                  <a:pt x="452" y="432"/>
                  <a:pt x="448" y="427"/>
                </a:cubicBezTo>
                <a:cubicBezTo>
                  <a:pt x="443" y="422"/>
                  <a:pt x="440" y="417"/>
                  <a:pt x="437" y="412"/>
                </a:cubicBezTo>
                <a:cubicBezTo>
                  <a:pt x="436" y="410"/>
                  <a:pt x="434" y="408"/>
                  <a:pt x="436" y="407"/>
                </a:cubicBezTo>
                <a:cubicBezTo>
                  <a:pt x="441" y="403"/>
                  <a:pt x="436" y="399"/>
                  <a:pt x="434" y="396"/>
                </a:cubicBezTo>
                <a:cubicBezTo>
                  <a:pt x="434" y="394"/>
                  <a:pt x="432" y="393"/>
                  <a:pt x="433" y="392"/>
                </a:cubicBezTo>
                <a:cubicBezTo>
                  <a:pt x="434" y="386"/>
                  <a:pt x="427" y="381"/>
                  <a:pt x="422" y="375"/>
                </a:cubicBezTo>
                <a:cubicBezTo>
                  <a:pt x="421" y="374"/>
                  <a:pt x="420" y="373"/>
                  <a:pt x="419" y="372"/>
                </a:cubicBezTo>
                <a:cubicBezTo>
                  <a:pt x="418" y="368"/>
                  <a:pt x="416" y="365"/>
                  <a:pt x="415" y="362"/>
                </a:cubicBezTo>
                <a:cubicBezTo>
                  <a:pt x="415" y="362"/>
                  <a:pt x="416" y="361"/>
                  <a:pt x="417" y="360"/>
                </a:cubicBezTo>
                <a:cubicBezTo>
                  <a:pt x="419" y="360"/>
                  <a:pt x="421" y="360"/>
                  <a:pt x="421" y="361"/>
                </a:cubicBezTo>
                <a:cubicBezTo>
                  <a:pt x="426" y="366"/>
                  <a:pt x="432" y="371"/>
                  <a:pt x="436" y="377"/>
                </a:cubicBezTo>
                <a:cubicBezTo>
                  <a:pt x="439" y="380"/>
                  <a:pt x="439" y="383"/>
                  <a:pt x="440" y="386"/>
                </a:cubicBezTo>
                <a:cubicBezTo>
                  <a:pt x="442" y="390"/>
                  <a:pt x="441" y="394"/>
                  <a:pt x="448" y="397"/>
                </a:cubicBezTo>
                <a:cubicBezTo>
                  <a:pt x="449" y="396"/>
                  <a:pt x="450" y="396"/>
                  <a:pt x="450" y="395"/>
                </a:cubicBezTo>
                <a:cubicBezTo>
                  <a:pt x="450" y="394"/>
                  <a:pt x="447" y="393"/>
                  <a:pt x="447" y="392"/>
                </a:cubicBezTo>
                <a:cubicBezTo>
                  <a:pt x="449" y="379"/>
                  <a:pt x="441" y="372"/>
                  <a:pt x="435" y="361"/>
                </a:cubicBezTo>
                <a:cubicBezTo>
                  <a:pt x="431" y="354"/>
                  <a:pt x="424" y="346"/>
                  <a:pt x="418" y="339"/>
                </a:cubicBezTo>
                <a:cubicBezTo>
                  <a:pt x="412" y="332"/>
                  <a:pt x="408" y="325"/>
                  <a:pt x="398" y="318"/>
                </a:cubicBezTo>
                <a:cubicBezTo>
                  <a:pt x="396" y="311"/>
                  <a:pt x="387" y="305"/>
                  <a:pt x="378" y="299"/>
                </a:cubicBezTo>
                <a:cubicBezTo>
                  <a:pt x="376" y="297"/>
                  <a:pt x="375" y="295"/>
                  <a:pt x="373" y="293"/>
                </a:cubicBezTo>
                <a:cubicBezTo>
                  <a:pt x="371" y="291"/>
                  <a:pt x="370" y="289"/>
                  <a:pt x="367" y="288"/>
                </a:cubicBezTo>
                <a:cubicBezTo>
                  <a:pt x="360" y="285"/>
                  <a:pt x="358" y="282"/>
                  <a:pt x="354" y="278"/>
                </a:cubicBezTo>
                <a:cubicBezTo>
                  <a:pt x="343" y="269"/>
                  <a:pt x="333" y="259"/>
                  <a:pt x="322" y="249"/>
                </a:cubicBezTo>
                <a:cubicBezTo>
                  <a:pt x="320" y="248"/>
                  <a:pt x="318" y="246"/>
                  <a:pt x="316" y="245"/>
                </a:cubicBezTo>
                <a:cubicBezTo>
                  <a:pt x="313" y="243"/>
                  <a:pt x="310" y="241"/>
                  <a:pt x="308" y="239"/>
                </a:cubicBezTo>
                <a:cubicBezTo>
                  <a:pt x="303" y="233"/>
                  <a:pt x="298" y="228"/>
                  <a:pt x="288" y="223"/>
                </a:cubicBezTo>
                <a:cubicBezTo>
                  <a:pt x="287" y="223"/>
                  <a:pt x="287" y="222"/>
                  <a:pt x="286" y="221"/>
                </a:cubicBezTo>
                <a:cubicBezTo>
                  <a:pt x="286" y="220"/>
                  <a:pt x="286" y="219"/>
                  <a:pt x="285" y="219"/>
                </a:cubicBezTo>
                <a:cubicBezTo>
                  <a:pt x="278" y="213"/>
                  <a:pt x="274" y="208"/>
                  <a:pt x="264" y="203"/>
                </a:cubicBezTo>
                <a:cubicBezTo>
                  <a:pt x="249" y="196"/>
                  <a:pt x="233" y="189"/>
                  <a:pt x="218" y="183"/>
                </a:cubicBezTo>
                <a:cubicBezTo>
                  <a:pt x="215" y="184"/>
                  <a:pt x="215" y="186"/>
                  <a:pt x="209" y="185"/>
                </a:cubicBezTo>
                <a:cubicBezTo>
                  <a:pt x="209" y="185"/>
                  <a:pt x="209" y="185"/>
                  <a:pt x="210" y="185"/>
                </a:cubicBezTo>
                <a:cubicBezTo>
                  <a:pt x="209" y="185"/>
                  <a:pt x="209" y="185"/>
                  <a:pt x="209" y="185"/>
                </a:cubicBezTo>
                <a:cubicBezTo>
                  <a:pt x="209" y="186"/>
                  <a:pt x="210" y="186"/>
                  <a:pt x="210" y="187"/>
                </a:cubicBezTo>
                <a:cubicBezTo>
                  <a:pt x="210" y="187"/>
                  <a:pt x="209" y="187"/>
                  <a:pt x="209" y="187"/>
                </a:cubicBezTo>
                <a:cubicBezTo>
                  <a:pt x="209" y="187"/>
                  <a:pt x="207" y="187"/>
                  <a:pt x="208" y="186"/>
                </a:cubicBezTo>
                <a:cubicBezTo>
                  <a:pt x="208" y="186"/>
                  <a:pt x="209" y="186"/>
                  <a:pt x="209" y="185"/>
                </a:cubicBezTo>
                <a:cubicBezTo>
                  <a:pt x="209" y="185"/>
                  <a:pt x="209" y="185"/>
                  <a:pt x="209" y="185"/>
                </a:cubicBezTo>
                <a:cubicBezTo>
                  <a:pt x="209" y="185"/>
                  <a:pt x="209" y="185"/>
                  <a:pt x="209" y="185"/>
                </a:cubicBezTo>
                <a:cubicBezTo>
                  <a:pt x="205" y="184"/>
                  <a:pt x="201" y="182"/>
                  <a:pt x="198" y="180"/>
                </a:cubicBezTo>
                <a:cubicBezTo>
                  <a:pt x="199" y="179"/>
                  <a:pt x="202" y="177"/>
                  <a:pt x="199" y="175"/>
                </a:cubicBezTo>
                <a:cubicBezTo>
                  <a:pt x="193" y="172"/>
                  <a:pt x="188" y="169"/>
                  <a:pt x="182" y="166"/>
                </a:cubicBezTo>
                <a:cubicBezTo>
                  <a:pt x="183" y="164"/>
                  <a:pt x="185" y="163"/>
                  <a:pt x="184" y="162"/>
                </a:cubicBezTo>
                <a:cubicBezTo>
                  <a:pt x="183" y="160"/>
                  <a:pt x="180" y="158"/>
                  <a:pt x="178" y="157"/>
                </a:cubicBezTo>
                <a:cubicBezTo>
                  <a:pt x="173" y="155"/>
                  <a:pt x="169" y="157"/>
                  <a:pt x="164" y="157"/>
                </a:cubicBezTo>
                <a:cubicBezTo>
                  <a:pt x="163" y="157"/>
                  <a:pt x="161" y="156"/>
                  <a:pt x="160" y="156"/>
                </a:cubicBezTo>
                <a:cubicBezTo>
                  <a:pt x="159" y="155"/>
                  <a:pt x="158" y="155"/>
                  <a:pt x="157" y="154"/>
                </a:cubicBezTo>
                <a:cubicBezTo>
                  <a:pt x="156" y="155"/>
                  <a:pt x="155" y="156"/>
                  <a:pt x="155" y="158"/>
                </a:cubicBezTo>
                <a:cubicBezTo>
                  <a:pt x="153" y="158"/>
                  <a:pt x="151" y="158"/>
                  <a:pt x="150" y="157"/>
                </a:cubicBezTo>
                <a:cubicBezTo>
                  <a:pt x="142" y="154"/>
                  <a:pt x="134" y="151"/>
                  <a:pt x="128" y="147"/>
                </a:cubicBezTo>
                <a:cubicBezTo>
                  <a:pt x="131" y="146"/>
                  <a:pt x="135" y="145"/>
                  <a:pt x="138" y="144"/>
                </a:cubicBezTo>
                <a:cubicBezTo>
                  <a:pt x="143" y="146"/>
                  <a:pt x="147" y="147"/>
                  <a:pt x="152" y="148"/>
                </a:cubicBezTo>
                <a:cubicBezTo>
                  <a:pt x="156" y="148"/>
                  <a:pt x="161" y="147"/>
                  <a:pt x="166" y="146"/>
                </a:cubicBezTo>
                <a:cubicBezTo>
                  <a:pt x="172" y="146"/>
                  <a:pt x="174" y="149"/>
                  <a:pt x="178" y="151"/>
                </a:cubicBezTo>
                <a:cubicBezTo>
                  <a:pt x="181" y="152"/>
                  <a:pt x="184" y="154"/>
                  <a:pt x="190" y="154"/>
                </a:cubicBezTo>
                <a:cubicBezTo>
                  <a:pt x="193" y="154"/>
                  <a:pt x="195" y="155"/>
                  <a:pt x="197" y="156"/>
                </a:cubicBezTo>
                <a:cubicBezTo>
                  <a:pt x="200" y="159"/>
                  <a:pt x="203" y="161"/>
                  <a:pt x="208" y="163"/>
                </a:cubicBezTo>
                <a:cubicBezTo>
                  <a:pt x="213" y="165"/>
                  <a:pt x="218" y="167"/>
                  <a:pt x="221" y="170"/>
                </a:cubicBezTo>
                <a:cubicBezTo>
                  <a:pt x="225" y="172"/>
                  <a:pt x="232" y="173"/>
                  <a:pt x="236" y="176"/>
                </a:cubicBezTo>
                <a:cubicBezTo>
                  <a:pt x="248" y="181"/>
                  <a:pt x="262" y="186"/>
                  <a:pt x="270" y="193"/>
                </a:cubicBezTo>
                <a:cubicBezTo>
                  <a:pt x="274" y="191"/>
                  <a:pt x="272" y="189"/>
                  <a:pt x="270" y="188"/>
                </a:cubicBezTo>
                <a:cubicBezTo>
                  <a:pt x="259" y="183"/>
                  <a:pt x="249" y="178"/>
                  <a:pt x="238" y="172"/>
                </a:cubicBezTo>
                <a:cubicBezTo>
                  <a:pt x="224" y="166"/>
                  <a:pt x="212" y="159"/>
                  <a:pt x="199" y="152"/>
                </a:cubicBezTo>
                <a:cubicBezTo>
                  <a:pt x="194" y="150"/>
                  <a:pt x="193" y="146"/>
                  <a:pt x="189" y="142"/>
                </a:cubicBezTo>
                <a:cubicBezTo>
                  <a:pt x="202" y="143"/>
                  <a:pt x="211" y="144"/>
                  <a:pt x="218" y="149"/>
                </a:cubicBezTo>
                <a:cubicBezTo>
                  <a:pt x="221" y="151"/>
                  <a:pt x="226" y="154"/>
                  <a:pt x="230" y="156"/>
                </a:cubicBezTo>
                <a:cubicBezTo>
                  <a:pt x="243" y="165"/>
                  <a:pt x="261" y="172"/>
                  <a:pt x="278" y="180"/>
                </a:cubicBezTo>
                <a:cubicBezTo>
                  <a:pt x="291" y="186"/>
                  <a:pt x="303" y="192"/>
                  <a:pt x="316" y="198"/>
                </a:cubicBezTo>
                <a:cubicBezTo>
                  <a:pt x="323" y="201"/>
                  <a:pt x="327" y="205"/>
                  <a:pt x="331" y="209"/>
                </a:cubicBezTo>
                <a:cubicBezTo>
                  <a:pt x="338" y="215"/>
                  <a:pt x="344" y="220"/>
                  <a:pt x="350" y="226"/>
                </a:cubicBezTo>
                <a:cubicBezTo>
                  <a:pt x="358" y="234"/>
                  <a:pt x="365" y="242"/>
                  <a:pt x="374" y="250"/>
                </a:cubicBezTo>
                <a:cubicBezTo>
                  <a:pt x="387" y="261"/>
                  <a:pt x="400" y="272"/>
                  <a:pt x="413" y="283"/>
                </a:cubicBezTo>
                <a:cubicBezTo>
                  <a:pt x="419" y="288"/>
                  <a:pt x="425" y="293"/>
                  <a:pt x="429" y="298"/>
                </a:cubicBezTo>
                <a:cubicBezTo>
                  <a:pt x="443" y="315"/>
                  <a:pt x="456" y="333"/>
                  <a:pt x="470" y="350"/>
                </a:cubicBezTo>
                <a:cubicBezTo>
                  <a:pt x="473" y="354"/>
                  <a:pt x="474" y="358"/>
                  <a:pt x="476" y="362"/>
                </a:cubicBezTo>
                <a:cubicBezTo>
                  <a:pt x="473" y="362"/>
                  <a:pt x="472" y="361"/>
                  <a:pt x="471" y="360"/>
                </a:cubicBezTo>
                <a:cubicBezTo>
                  <a:pt x="468" y="356"/>
                  <a:pt x="465" y="352"/>
                  <a:pt x="460" y="348"/>
                </a:cubicBezTo>
                <a:cubicBezTo>
                  <a:pt x="460" y="349"/>
                  <a:pt x="460" y="350"/>
                  <a:pt x="460" y="351"/>
                </a:cubicBezTo>
                <a:cubicBezTo>
                  <a:pt x="464" y="358"/>
                  <a:pt x="469" y="364"/>
                  <a:pt x="472" y="371"/>
                </a:cubicBezTo>
                <a:cubicBezTo>
                  <a:pt x="474" y="375"/>
                  <a:pt x="479" y="379"/>
                  <a:pt x="480" y="383"/>
                </a:cubicBezTo>
                <a:cubicBezTo>
                  <a:pt x="481" y="387"/>
                  <a:pt x="484" y="391"/>
                  <a:pt x="486" y="395"/>
                </a:cubicBezTo>
                <a:cubicBezTo>
                  <a:pt x="487" y="395"/>
                  <a:pt x="487" y="395"/>
                  <a:pt x="487" y="395"/>
                </a:cubicBezTo>
                <a:cubicBezTo>
                  <a:pt x="487" y="401"/>
                  <a:pt x="492" y="407"/>
                  <a:pt x="496" y="412"/>
                </a:cubicBezTo>
                <a:cubicBezTo>
                  <a:pt x="499" y="416"/>
                  <a:pt x="502" y="419"/>
                  <a:pt x="506" y="422"/>
                </a:cubicBezTo>
                <a:cubicBezTo>
                  <a:pt x="506" y="421"/>
                  <a:pt x="506" y="420"/>
                  <a:pt x="506" y="416"/>
                </a:cubicBezTo>
                <a:cubicBezTo>
                  <a:pt x="514" y="423"/>
                  <a:pt x="517" y="428"/>
                  <a:pt x="520" y="434"/>
                </a:cubicBezTo>
                <a:cubicBezTo>
                  <a:pt x="510" y="430"/>
                  <a:pt x="510" y="426"/>
                  <a:pt x="506" y="422"/>
                </a:cubicBezTo>
                <a:cubicBezTo>
                  <a:pt x="504" y="429"/>
                  <a:pt x="512" y="435"/>
                  <a:pt x="515" y="442"/>
                </a:cubicBezTo>
                <a:cubicBezTo>
                  <a:pt x="517" y="446"/>
                  <a:pt x="521" y="450"/>
                  <a:pt x="524" y="454"/>
                </a:cubicBezTo>
                <a:cubicBezTo>
                  <a:pt x="525" y="455"/>
                  <a:pt x="526" y="457"/>
                  <a:pt x="528" y="459"/>
                </a:cubicBezTo>
                <a:cubicBezTo>
                  <a:pt x="537" y="466"/>
                  <a:pt x="544" y="473"/>
                  <a:pt x="546" y="481"/>
                </a:cubicBezTo>
                <a:cubicBezTo>
                  <a:pt x="546" y="483"/>
                  <a:pt x="549" y="484"/>
                  <a:pt x="551" y="485"/>
                </a:cubicBezTo>
                <a:cubicBezTo>
                  <a:pt x="554" y="488"/>
                  <a:pt x="558" y="491"/>
                  <a:pt x="558" y="495"/>
                </a:cubicBezTo>
                <a:cubicBezTo>
                  <a:pt x="558" y="495"/>
                  <a:pt x="558" y="496"/>
                  <a:pt x="559" y="496"/>
                </a:cubicBezTo>
                <a:cubicBezTo>
                  <a:pt x="572" y="511"/>
                  <a:pt x="575" y="526"/>
                  <a:pt x="588" y="540"/>
                </a:cubicBezTo>
                <a:cubicBezTo>
                  <a:pt x="593" y="546"/>
                  <a:pt x="595" y="552"/>
                  <a:pt x="599" y="558"/>
                </a:cubicBezTo>
                <a:cubicBezTo>
                  <a:pt x="601" y="560"/>
                  <a:pt x="603" y="563"/>
                  <a:pt x="605" y="565"/>
                </a:cubicBezTo>
                <a:cubicBezTo>
                  <a:pt x="606" y="565"/>
                  <a:pt x="608" y="565"/>
                  <a:pt x="610" y="566"/>
                </a:cubicBezTo>
                <a:cubicBezTo>
                  <a:pt x="608" y="563"/>
                  <a:pt x="607" y="560"/>
                  <a:pt x="606" y="557"/>
                </a:cubicBezTo>
                <a:cubicBezTo>
                  <a:pt x="606" y="557"/>
                  <a:pt x="605" y="557"/>
                  <a:pt x="605" y="557"/>
                </a:cubicBezTo>
                <a:cubicBezTo>
                  <a:pt x="605" y="557"/>
                  <a:pt x="605" y="557"/>
                  <a:pt x="606" y="557"/>
                </a:cubicBezTo>
                <a:cubicBezTo>
                  <a:pt x="605" y="555"/>
                  <a:pt x="604" y="553"/>
                  <a:pt x="603" y="551"/>
                </a:cubicBezTo>
                <a:cubicBezTo>
                  <a:pt x="602" y="549"/>
                  <a:pt x="602" y="548"/>
                  <a:pt x="602" y="547"/>
                </a:cubicBezTo>
                <a:cubicBezTo>
                  <a:pt x="602" y="546"/>
                  <a:pt x="602" y="546"/>
                  <a:pt x="602" y="546"/>
                </a:cubicBezTo>
                <a:cubicBezTo>
                  <a:pt x="602" y="546"/>
                  <a:pt x="602" y="546"/>
                  <a:pt x="601" y="546"/>
                </a:cubicBezTo>
                <a:cubicBezTo>
                  <a:pt x="593" y="541"/>
                  <a:pt x="592" y="540"/>
                  <a:pt x="597" y="534"/>
                </a:cubicBezTo>
                <a:cubicBezTo>
                  <a:pt x="597" y="534"/>
                  <a:pt x="597" y="534"/>
                  <a:pt x="597" y="534"/>
                </a:cubicBezTo>
                <a:cubicBezTo>
                  <a:pt x="597" y="534"/>
                  <a:pt x="597" y="534"/>
                  <a:pt x="597" y="534"/>
                </a:cubicBezTo>
                <a:cubicBezTo>
                  <a:pt x="595" y="534"/>
                  <a:pt x="594" y="534"/>
                  <a:pt x="591" y="534"/>
                </a:cubicBezTo>
                <a:cubicBezTo>
                  <a:pt x="588" y="530"/>
                  <a:pt x="584" y="526"/>
                  <a:pt x="585" y="521"/>
                </a:cubicBezTo>
                <a:cubicBezTo>
                  <a:pt x="593" y="526"/>
                  <a:pt x="593" y="530"/>
                  <a:pt x="597" y="534"/>
                </a:cubicBezTo>
                <a:cubicBezTo>
                  <a:pt x="597" y="534"/>
                  <a:pt x="597" y="534"/>
                  <a:pt x="597" y="534"/>
                </a:cubicBezTo>
                <a:cubicBezTo>
                  <a:pt x="597" y="534"/>
                  <a:pt x="597" y="534"/>
                  <a:pt x="597" y="534"/>
                </a:cubicBezTo>
                <a:cubicBezTo>
                  <a:pt x="598" y="536"/>
                  <a:pt x="599" y="538"/>
                  <a:pt x="600" y="540"/>
                </a:cubicBezTo>
                <a:cubicBezTo>
                  <a:pt x="600" y="542"/>
                  <a:pt x="601" y="544"/>
                  <a:pt x="601" y="546"/>
                </a:cubicBezTo>
                <a:cubicBezTo>
                  <a:pt x="602" y="546"/>
                  <a:pt x="602" y="546"/>
                  <a:pt x="602" y="546"/>
                </a:cubicBezTo>
                <a:cubicBezTo>
                  <a:pt x="602" y="546"/>
                  <a:pt x="602" y="546"/>
                  <a:pt x="602" y="547"/>
                </a:cubicBezTo>
                <a:cubicBezTo>
                  <a:pt x="608" y="550"/>
                  <a:pt x="612" y="553"/>
                  <a:pt x="606" y="557"/>
                </a:cubicBezTo>
                <a:cubicBezTo>
                  <a:pt x="606" y="557"/>
                  <a:pt x="606" y="557"/>
                  <a:pt x="606" y="557"/>
                </a:cubicBezTo>
                <a:cubicBezTo>
                  <a:pt x="606" y="557"/>
                  <a:pt x="606" y="557"/>
                  <a:pt x="606" y="557"/>
                </a:cubicBezTo>
                <a:cubicBezTo>
                  <a:pt x="608" y="558"/>
                  <a:pt x="612" y="557"/>
                  <a:pt x="613" y="559"/>
                </a:cubicBezTo>
                <a:cubicBezTo>
                  <a:pt x="616" y="563"/>
                  <a:pt x="619" y="566"/>
                  <a:pt x="623" y="570"/>
                </a:cubicBezTo>
                <a:cubicBezTo>
                  <a:pt x="634" y="583"/>
                  <a:pt x="645" y="596"/>
                  <a:pt x="656" y="609"/>
                </a:cubicBezTo>
                <a:cubicBezTo>
                  <a:pt x="662" y="616"/>
                  <a:pt x="670" y="622"/>
                  <a:pt x="675" y="628"/>
                </a:cubicBezTo>
                <a:cubicBezTo>
                  <a:pt x="681" y="636"/>
                  <a:pt x="690" y="643"/>
                  <a:pt x="697" y="650"/>
                </a:cubicBezTo>
                <a:cubicBezTo>
                  <a:pt x="710" y="664"/>
                  <a:pt x="728" y="677"/>
                  <a:pt x="746" y="689"/>
                </a:cubicBezTo>
                <a:cubicBezTo>
                  <a:pt x="771" y="707"/>
                  <a:pt x="801" y="724"/>
                  <a:pt x="832" y="741"/>
                </a:cubicBezTo>
                <a:cubicBezTo>
                  <a:pt x="842" y="747"/>
                  <a:pt x="855" y="752"/>
                  <a:pt x="867" y="757"/>
                </a:cubicBezTo>
                <a:cubicBezTo>
                  <a:pt x="868" y="758"/>
                  <a:pt x="870" y="758"/>
                  <a:pt x="872" y="758"/>
                </a:cubicBezTo>
                <a:cubicBezTo>
                  <a:pt x="862" y="752"/>
                  <a:pt x="852" y="745"/>
                  <a:pt x="840" y="740"/>
                </a:cubicBezTo>
                <a:cubicBezTo>
                  <a:pt x="834" y="738"/>
                  <a:pt x="829" y="735"/>
                  <a:pt x="825" y="733"/>
                </a:cubicBezTo>
                <a:cubicBezTo>
                  <a:pt x="798" y="719"/>
                  <a:pt x="774" y="704"/>
                  <a:pt x="753" y="689"/>
                </a:cubicBezTo>
                <a:cubicBezTo>
                  <a:pt x="744" y="683"/>
                  <a:pt x="734" y="676"/>
                  <a:pt x="726" y="670"/>
                </a:cubicBezTo>
                <a:cubicBezTo>
                  <a:pt x="714" y="660"/>
                  <a:pt x="702" y="650"/>
                  <a:pt x="694" y="639"/>
                </a:cubicBezTo>
                <a:cubicBezTo>
                  <a:pt x="686" y="630"/>
                  <a:pt x="678" y="621"/>
                  <a:pt x="670" y="613"/>
                </a:cubicBezTo>
                <a:cubicBezTo>
                  <a:pt x="666" y="609"/>
                  <a:pt x="664" y="606"/>
                  <a:pt x="661" y="602"/>
                </a:cubicBezTo>
                <a:cubicBezTo>
                  <a:pt x="648" y="589"/>
                  <a:pt x="636" y="575"/>
                  <a:pt x="626" y="562"/>
                </a:cubicBezTo>
                <a:cubicBezTo>
                  <a:pt x="618" y="550"/>
                  <a:pt x="610" y="539"/>
                  <a:pt x="603" y="527"/>
                </a:cubicBezTo>
                <a:cubicBezTo>
                  <a:pt x="598" y="518"/>
                  <a:pt x="591" y="510"/>
                  <a:pt x="587" y="502"/>
                </a:cubicBezTo>
                <a:cubicBezTo>
                  <a:pt x="584" y="495"/>
                  <a:pt x="578" y="489"/>
                  <a:pt x="572" y="482"/>
                </a:cubicBezTo>
                <a:cubicBezTo>
                  <a:pt x="568" y="478"/>
                  <a:pt x="563" y="473"/>
                  <a:pt x="562" y="468"/>
                </a:cubicBezTo>
                <a:cubicBezTo>
                  <a:pt x="562" y="466"/>
                  <a:pt x="560" y="463"/>
                  <a:pt x="557" y="462"/>
                </a:cubicBezTo>
                <a:cubicBezTo>
                  <a:pt x="548" y="456"/>
                  <a:pt x="542" y="450"/>
                  <a:pt x="539" y="443"/>
                </a:cubicBezTo>
                <a:cubicBezTo>
                  <a:pt x="539" y="441"/>
                  <a:pt x="537" y="439"/>
                  <a:pt x="536" y="438"/>
                </a:cubicBezTo>
                <a:cubicBezTo>
                  <a:pt x="528" y="427"/>
                  <a:pt x="518" y="417"/>
                  <a:pt x="515" y="407"/>
                </a:cubicBezTo>
                <a:cubicBezTo>
                  <a:pt x="510" y="393"/>
                  <a:pt x="502" y="380"/>
                  <a:pt x="493" y="366"/>
                </a:cubicBezTo>
                <a:cubicBezTo>
                  <a:pt x="488" y="359"/>
                  <a:pt x="484" y="352"/>
                  <a:pt x="479" y="345"/>
                </a:cubicBezTo>
                <a:cubicBezTo>
                  <a:pt x="472" y="336"/>
                  <a:pt x="466" y="328"/>
                  <a:pt x="458" y="319"/>
                </a:cubicBezTo>
                <a:cubicBezTo>
                  <a:pt x="455" y="316"/>
                  <a:pt x="451" y="313"/>
                  <a:pt x="448" y="310"/>
                </a:cubicBezTo>
                <a:cubicBezTo>
                  <a:pt x="445" y="306"/>
                  <a:pt x="441" y="303"/>
                  <a:pt x="439" y="299"/>
                </a:cubicBezTo>
                <a:cubicBezTo>
                  <a:pt x="437" y="293"/>
                  <a:pt x="431" y="288"/>
                  <a:pt x="424" y="283"/>
                </a:cubicBezTo>
                <a:cubicBezTo>
                  <a:pt x="417" y="278"/>
                  <a:pt x="411" y="272"/>
                  <a:pt x="414" y="266"/>
                </a:cubicBezTo>
                <a:cubicBezTo>
                  <a:pt x="414" y="265"/>
                  <a:pt x="413" y="263"/>
                  <a:pt x="413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1" y="261"/>
                  <a:pt x="410" y="260"/>
                  <a:pt x="409" y="259"/>
                </a:cubicBezTo>
                <a:cubicBezTo>
                  <a:pt x="409" y="259"/>
                  <a:pt x="409" y="259"/>
                  <a:pt x="409" y="259"/>
                </a:cubicBezTo>
                <a:cubicBezTo>
                  <a:pt x="409" y="259"/>
                  <a:pt x="409" y="259"/>
                  <a:pt x="409" y="259"/>
                </a:cubicBezTo>
                <a:cubicBezTo>
                  <a:pt x="409" y="259"/>
                  <a:pt x="409" y="259"/>
                  <a:pt x="409" y="259"/>
                </a:cubicBezTo>
                <a:cubicBezTo>
                  <a:pt x="409" y="258"/>
                  <a:pt x="409" y="258"/>
                  <a:pt x="409" y="258"/>
                </a:cubicBezTo>
                <a:cubicBezTo>
                  <a:pt x="409" y="258"/>
                  <a:pt x="410" y="258"/>
                  <a:pt x="410" y="258"/>
                </a:cubicBezTo>
                <a:cubicBezTo>
                  <a:pt x="410" y="258"/>
                  <a:pt x="409" y="259"/>
                  <a:pt x="409" y="259"/>
                </a:cubicBezTo>
                <a:cubicBezTo>
                  <a:pt x="409" y="259"/>
                  <a:pt x="409" y="259"/>
                  <a:pt x="409" y="259"/>
                </a:cubicBezTo>
                <a:cubicBezTo>
                  <a:pt x="412" y="259"/>
                  <a:pt x="413" y="261"/>
                  <a:pt x="413" y="262"/>
                </a:cubicBezTo>
                <a:cubicBezTo>
                  <a:pt x="413" y="262"/>
                  <a:pt x="413" y="262"/>
                  <a:pt x="413" y="262"/>
                </a:cubicBezTo>
                <a:cubicBezTo>
                  <a:pt x="418" y="262"/>
                  <a:pt x="420" y="264"/>
                  <a:pt x="421" y="265"/>
                </a:cubicBezTo>
                <a:cubicBezTo>
                  <a:pt x="425" y="270"/>
                  <a:pt x="429" y="274"/>
                  <a:pt x="434" y="279"/>
                </a:cubicBezTo>
                <a:cubicBezTo>
                  <a:pt x="436" y="279"/>
                  <a:pt x="439" y="278"/>
                  <a:pt x="442" y="278"/>
                </a:cubicBezTo>
                <a:cubicBezTo>
                  <a:pt x="445" y="281"/>
                  <a:pt x="448" y="284"/>
                  <a:pt x="450" y="287"/>
                </a:cubicBezTo>
                <a:cubicBezTo>
                  <a:pt x="452" y="291"/>
                  <a:pt x="455" y="294"/>
                  <a:pt x="463" y="297"/>
                </a:cubicBezTo>
                <a:cubicBezTo>
                  <a:pt x="465" y="298"/>
                  <a:pt x="467" y="299"/>
                  <a:pt x="468" y="300"/>
                </a:cubicBezTo>
                <a:cubicBezTo>
                  <a:pt x="473" y="306"/>
                  <a:pt x="480" y="311"/>
                  <a:pt x="482" y="317"/>
                </a:cubicBezTo>
                <a:cubicBezTo>
                  <a:pt x="486" y="326"/>
                  <a:pt x="494" y="333"/>
                  <a:pt x="500" y="341"/>
                </a:cubicBezTo>
                <a:cubicBezTo>
                  <a:pt x="505" y="349"/>
                  <a:pt x="511" y="357"/>
                  <a:pt x="516" y="365"/>
                </a:cubicBezTo>
                <a:cubicBezTo>
                  <a:pt x="520" y="370"/>
                  <a:pt x="522" y="375"/>
                  <a:pt x="529" y="380"/>
                </a:cubicBezTo>
                <a:cubicBezTo>
                  <a:pt x="535" y="385"/>
                  <a:pt x="540" y="390"/>
                  <a:pt x="541" y="396"/>
                </a:cubicBezTo>
                <a:cubicBezTo>
                  <a:pt x="543" y="400"/>
                  <a:pt x="548" y="403"/>
                  <a:pt x="551" y="407"/>
                </a:cubicBezTo>
                <a:cubicBezTo>
                  <a:pt x="551" y="408"/>
                  <a:pt x="553" y="408"/>
                  <a:pt x="554" y="408"/>
                </a:cubicBezTo>
                <a:cubicBezTo>
                  <a:pt x="556" y="402"/>
                  <a:pt x="555" y="402"/>
                  <a:pt x="551" y="398"/>
                </a:cubicBezTo>
                <a:cubicBezTo>
                  <a:pt x="544" y="389"/>
                  <a:pt x="538" y="380"/>
                  <a:pt x="533" y="372"/>
                </a:cubicBezTo>
                <a:cubicBezTo>
                  <a:pt x="532" y="369"/>
                  <a:pt x="533" y="366"/>
                  <a:pt x="531" y="363"/>
                </a:cubicBezTo>
                <a:cubicBezTo>
                  <a:pt x="527" y="354"/>
                  <a:pt x="520" y="346"/>
                  <a:pt x="512" y="338"/>
                </a:cubicBezTo>
                <a:cubicBezTo>
                  <a:pt x="508" y="333"/>
                  <a:pt x="505" y="327"/>
                  <a:pt x="506" y="323"/>
                </a:cubicBezTo>
                <a:cubicBezTo>
                  <a:pt x="513" y="325"/>
                  <a:pt x="521" y="327"/>
                  <a:pt x="523" y="331"/>
                </a:cubicBezTo>
                <a:cubicBezTo>
                  <a:pt x="524" y="333"/>
                  <a:pt x="525" y="335"/>
                  <a:pt x="526" y="337"/>
                </a:cubicBezTo>
                <a:cubicBezTo>
                  <a:pt x="528" y="339"/>
                  <a:pt x="529" y="341"/>
                  <a:pt x="531" y="342"/>
                </a:cubicBezTo>
                <a:cubicBezTo>
                  <a:pt x="536" y="346"/>
                  <a:pt x="544" y="350"/>
                  <a:pt x="546" y="354"/>
                </a:cubicBezTo>
                <a:cubicBezTo>
                  <a:pt x="550" y="361"/>
                  <a:pt x="555" y="368"/>
                  <a:pt x="558" y="375"/>
                </a:cubicBezTo>
                <a:cubicBezTo>
                  <a:pt x="561" y="381"/>
                  <a:pt x="565" y="387"/>
                  <a:pt x="569" y="393"/>
                </a:cubicBezTo>
                <a:cubicBezTo>
                  <a:pt x="570" y="395"/>
                  <a:pt x="572" y="397"/>
                  <a:pt x="573" y="398"/>
                </a:cubicBezTo>
                <a:cubicBezTo>
                  <a:pt x="576" y="403"/>
                  <a:pt x="580" y="408"/>
                  <a:pt x="583" y="413"/>
                </a:cubicBezTo>
                <a:cubicBezTo>
                  <a:pt x="589" y="421"/>
                  <a:pt x="595" y="429"/>
                  <a:pt x="602" y="438"/>
                </a:cubicBezTo>
                <a:cubicBezTo>
                  <a:pt x="606" y="443"/>
                  <a:pt x="609" y="448"/>
                  <a:pt x="614" y="453"/>
                </a:cubicBezTo>
                <a:cubicBezTo>
                  <a:pt x="618" y="457"/>
                  <a:pt x="622" y="461"/>
                  <a:pt x="624" y="465"/>
                </a:cubicBezTo>
                <a:cubicBezTo>
                  <a:pt x="626" y="471"/>
                  <a:pt x="631" y="477"/>
                  <a:pt x="638" y="482"/>
                </a:cubicBezTo>
                <a:cubicBezTo>
                  <a:pt x="642" y="486"/>
                  <a:pt x="646" y="490"/>
                  <a:pt x="649" y="494"/>
                </a:cubicBezTo>
                <a:cubicBezTo>
                  <a:pt x="651" y="496"/>
                  <a:pt x="651" y="499"/>
                  <a:pt x="653" y="501"/>
                </a:cubicBezTo>
                <a:cubicBezTo>
                  <a:pt x="658" y="505"/>
                  <a:pt x="660" y="510"/>
                  <a:pt x="661" y="514"/>
                </a:cubicBezTo>
                <a:cubicBezTo>
                  <a:pt x="664" y="520"/>
                  <a:pt x="665" y="527"/>
                  <a:pt x="669" y="533"/>
                </a:cubicBezTo>
                <a:cubicBezTo>
                  <a:pt x="674" y="540"/>
                  <a:pt x="681" y="548"/>
                  <a:pt x="686" y="556"/>
                </a:cubicBezTo>
                <a:cubicBezTo>
                  <a:pt x="692" y="564"/>
                  <a:pt x="703" y="572"/>
                  <a:pt x="706" y="581"/>
                </a:cubicBezTo>
                <a:cubicBezTo>
                  <a:pt x="707" y="582"/>
                  <a:pt x="709" y="583"/>
                  <a:pt x="711" y="585"/>
                </a:cubicBezTo>
                <a:cubicBezTo>
                  <a:pt x="712" y="586"/>
                  <a:pt x="715" y="587"/>
                  <a:pt x="716" y="588"/>
                </a:cubicBezTo>
                <a:cubicBezTo>
                  <a:pt x="718" y="593"/>
                  <a:pt x="724" y="597"/>
                  <a:pt x="726" y="601"/>
                </a:cubicBezTo>
                <a:cubicBezTo>
                  <a:pt x="730" y="609"/>
                  <a:pt x="739" y="617"/>
                  <a:pt x="746" y="625"/>
                </a:cubicBezTo>
                <a:cubicBezTo>
                  <a:pt x="752" y="632"/>
                  <a:pt x="762" y="638"/>
                  <a:pt x="773" y="645"/>
                </a:cubicBezTo>
                <a:cubicBezTo>
                  <a:pt x="776" y="646"/>
                  <a:pt x="778" y="647"/>
                  <a:pt x="780" y="649"/>
                </a:cubicBezTo>
                <a:cubicBezTo>
                  <a:pt x="783" y="652"/>
                  <a:pt x="785" y="655"/>
                  <a:pt x="791" y="657"/>
                </a:cubicBezTo>
                <a:cubicBezTo>
                  <a:pt x="799" y="660"/>
                  <a:pt x="796" y="664"/>
                  <a:pt x="801" y="666"/>
                </a:cubicBezTo>
                <a:cubicBezTo>
                  <a:pt x="802" y="667"/>
                  <a:pt x="803" y="667"/>
                  <a:pt x="804" y="668"/>
                </a:cubicBezTo>
                <a:cubicBezTo>
                  <a:pt x="810" y="670"/>
                  <a:pt x="813" y="674"/>
                  <a:pt x="817" y="677"/>
                </a:cubicBezTo>
                <a:cubicBezTo>
                  <a:pt x="823" y="683"/>
                  <a:pt x="831" y="688"/>
                  <a:pt x="842" y="693"/>
                </a:cubicBezTo>
                <a:cubicBezTo>
                  <a:pt x="842" y="692"/>
                  <a:pt x="842" y="692"/>
                  <a:pt x="842" y="691"/>
                </a:cubicBezTo>
                <a:cubicBezTo>
                  <a:pt x="842" y="691"/>
                  <a:pt x="842" y="691"/>
                  <a:pt x="843" y="691"/>
                </a:cubicBezTo>
                <a:cubicBezTo>
                  <a:pt x="843" y="691"/>
                  <a:pt x="842" y="691"/>
                  <a:pt x="842" y="691"/>
                </a:cubicBezTo>
                <a:cubicBezTo>
                  <a:pt x="842" y="692"/>
                  <a:pt x="842" y="692"/>
                  <a:pt x="842" y="693"/>
                </a:cubicBezTo>
                <a:cubicBezTo>
                  <a:pt x="853" y="696"/>
                  <a:pt x="859" y="701"/>
                  <a:pt x="867" y="705"/>
                </a:cubicBezTo>
                <a:cubicBezTo>
                  <a:pt x="872" y="708"/>
                  <a:pt x="872" y="711"/>
                  <a:pt x="876" y="714"/>
                </a:cubicBezTo>
                <a:cubicBezTo>
                  <a:pt x="879" y="717"/>
                  <a:pt x="887" y="718"/>
                  <a:pt x="891" y="721"/>
                </a:cubicBezTo>
                <a:cubicBezTo>
                  <a:pt x="895" y="723"/>
                  <a:pt x="900" y="726"/>
                  <a:pt x="905" y="728"/>
                </a:cubicBezTo>
                <a:cubicBezTo>
                  <a:pt x="908" y="729"/>
                  <a:pt x="912" y="731"/>
                  <a:pt x="911" y="732"/>
                </a:cubicBezTo>
                <a:cubicBezTo>
                  <a:pt x="910" y="735"/>
                  <a:pt x="912" y="736"/>
                  <a:pt x="915" y="737"/>
                </a:cubicBezTo>
                <a:cubicBezTo>
                  <a:pt x="923" y="741"/>
                  <a:pt x="931" y="745"/>
                  <a:pt x="939" y="749"/>
                </a:cubicBezTo>
                <a:cubicBezTo>
                  <a:pt x="954" y="755"/>
                  <a:pt x="971" y="760"/>
                  <a:pt x="983" y="767"/>
                </a:cubicBezTo>
                <a:cubicBezTo>
                  <a:pt x="986" y="768"/>
                  <a:pt x="989" y="769"/>
                  <a:pt x="992" y="770"/>
                </a:cubicBezTo>
                <a:cubicBezTo>
                  <a:pt x="1016" y="778"/>
                  <a:pt x="1041" y="785"/>
                  <a:pt x="1066" y="792"/>
                </a:cubicBezTo>
                <a:cubicBezTo>
                  <a:pt x="1083" y="796"/>
                  <a:pt x="1100" y="801"/>
                  <a:pt x="1118" y="805"/>
                </a:cubicBezTo>
                <a:cubicBezTo>
                  <a:pt x="1137" y="809"/>
                  <a:pt x="1158" y="812"/>
                  <a:pt x="1178" y="816"/>
                </a:cubicBezTo>
                <a:cubicBezTo>
                  <a:pt x="1184" y="817"/>
                  <a:pt x="1190" y="819"/>
                  <a:pt x="1196" y="820"/>
                </a:cubicBezTo>
                <a:cubicBezTo>
                  <a:pt x="1204" y="821"/>
                  <a:pt x="1211" y="825"/>
                  <a:pt x="1221" y="824"/>
                </a:cubicBezTo>
                <a:cubicBezTo>
                  <a:pt x="1222" y="824"/>
                  <a:pt x="1224" y="825"/>
                  <a:pt x="1226" y="826"/>
                </a:cubicBezTo>
                <a:cubicBezTo>
                  <a:pt x="1226" y="826"/>
                  <a:pt x="1226" y="826"/>
                  <a:pt x="1226" y="826"/>
                </a:cubicBezTo>
                <a:cubicBezTo>
                  <a:pt x="1227" y="826"/>
                  <a:pt x="1228" y="825"/>
                  <a:pt x="1228" y="825"/>
                </a:cubicBezTo>
                <a:cubicBezTo>
                  <a:pt x="1230" y="823"/>
                  <a:pt x="1233" y="823"/>
                  <a:pt x="1236" y="824"/>
                </a:cubicBezTo>
                <a:cubicBezTo>
                  <a:pt x="1236" y="824"/>
                  <a:pt x="1236" y="825"/>
                  <a:pt x="1236" y="825"/>
                </a:cubicBezTo>
                <a:cubicBezTo>
                  <a:pt x="1235" y="825"/>
                  <a:pt x="1233" y="826"/>
                  <a:pt x="1231" y="826"/>
                </a:cubicBezTo>
                <a:cubicBezTo>
                  <a:pt x="1230" y="826"/>
                  <a:pt x="1228" y="826"/>
                  <a:pt x="1226" y="826"/>
                </a:cubicBezTo>
                <a:cubicBezTo>
                  <a:pt x="1226" y="826"/>
                  <a:pt x="1226" y="826"/>
                  <a:pt x="1226" y="826"/>
                </a:cubicBezTo>
                <a:cubicBezTo>
                  <a:pt x="1236" y="828"/>
                  <a:pt x="1245" y="830"/>
                  <a:pt x="1256" y="832"/>
                </a:cubicBezTo>
                <a:cubicBezTo>
                  <a:pt x="1263" y="833"/>
                  <a:pt x="1270" y="833"/>
                  <a:pt x="1277" y="834"/>
                </a:cubicBezTo>
                <a:cubicBezTo>
                  <a:pt x="1284" y="835"/>
                  <a:pt x="1290" y="837"/>
                  <a:pt x="1297" y="837"/>
                </a:cubicBezTo>
                <a:cubicBezTo>
                  <a:pt x="1320" y="839"/>
                  <a:pt x="1344" y="841"/>
                  <a:pt x="1368" y="843"/>
                </a:cubicBezTo>
                <a:cubicBezTo>
                  <a:pt x="1377" y="844"/>
                  <a:pt x="1387" y="844"/>
                  <a:pt x="1397" y="845"/>
                </a:cubicBezTo>
                <a:cubicBezTo>
                  <a:pt x="1397" y="845"/>
                  <a:pt x="1397" y="846"/>
                  <a:pt x="1398" y="847"/>
                </a:cubicBezTo>
                <a:cubicBezTo>
                  <a:pt x="1395" y="849"/>
                  <a:pt x="1387" y="846"/>
                  <a:pt x="1383" y="849"/>
                </a:cubicBezTo>
                <a:cubicBezTo>
                  <a:pt x="1400" y="850"/>
                  <a:pt x="1416" y="851"/>
                  <a:pt x="1432" y="852"/>
                </a:cubicBezTo>
                <a:cubicBezTo>
                  <a:pt x="1443" y="852"/>
                  <a:pt x="1453" y="854"/>
                  <a:pt x="1463" y="855"/>
                </a:cubicBezTo>
                <a:cubicBezTo>
                  <a:pt x="1458" y="856"/>
                  <a:pt x="1452" y="856"/>
                  <a:pt x="1447" y="856"/>
                </a:cubicBezTo>
                <a:cubicBezTo>
                  <a:pt x="1426" y="856"/>
                  <a:pt x="1405" y="855"/>
                  <a:pt x="1385" y="855"/>
                </a:cubicBezTo>
                <a:cubicBezTo>
                  <a:pt x="1372" y="855"/>
                  <a:pt x="1360" y="854"/>
                  <a:pt x="1348" y="854"/>
                </a:cubicBezTo>
                <a:cubicBezTo>
                  <a:pt x="1336" y="854"/>
                  <a:pt x="1324" y="853"/>
                  <a:pt x="1311" y="852"/>
                </a:cubicBezTo>
                <a:cubicBezTo>
                  <a:pt x="1294" y="850"/>
                  <a:pt x="1276" y="850"/>
                  <a:pt x="1258" y="848"/>
                </a:cubicBezTo>
                <a:cubicBezTo>
                  <a:pt x="1242" y="847"/>
                  <a:pt x="1225" y="846"/>
                  <a:pt x="1209" y="844"/>
                </a:cubicBezTo>
                <a:cubicBezTo>
                  <a:pt x="1191" y="841"/>
                  <a:pt x="1172" y="840"/>
                  <a:pt x="1155" y="836"/>
                </a:cubicBezTo>
                <a:cubicBezTo>
                  <a:pt x="1143" y="833"/>
                  <a:pt x="1131" y="832"/>
                  <a:pt x="1119" y="829"/>
                </a:cubicBezTo>
                <a:cubicBezTo>
                  <a:pt x="1106" y="827"/>
                  <a:pt x="1094" y="825"/>
                  <a:pt x="1082" y="822"/>
                </a:cubicBezTo>
                <a:cubicBezTo>
                  <a:pt x="1069" y="819"/>
                  <a:pt x="1058" y="815"/>
                  <a:pt x="1046" y="812"/>
                </a:cubicBezTo>
                <a:cubicBezTo>
                  <a:pt x="1031" y="808"/>
                  <a:pt x="1017" y="804"/>
                  <a:pt x="1003" y="800"/>
                </a:cubicBezTo>
                <a:cubicBezTo>
                  <a:pt x="986" y="795"/>
                  <a:pt x="969" y="790"/>
                  <a:pt x="952" y="785"/>
                </a:cubicBezTo>
                <a:cubicBezTo>
                  <a:pt x="949" y="784"/>
                  <a:pt x="945" y="784"/>
                  <a:pt x="941" y="783"/>
                </a:cubicBezTo>
                <a:cubicBezTo>
                  <a:pt x="946" y="786"/>
                  <a:pt x="954" y="789"/>
                  <a:pt x="960" y="791"/>
                </a:cubicBezTo>
                <a:cubicBezTo>
                  <a:pt x="975" y="797"/>
                  <a:pt x="992" y="800"/>
                  <a:pt x="1008" y="805"/>
                </a:cubicBezTo>
                <a:cubicBezTo>
                  <a:pt x="1015" y="807"/>
                  <a:pt x="1022" y="809"/>
                  <a:pt x="1030" y="812"/>
                </a:cubicBezTo>
                <a:cubicBezTo>
                  <a:pt x="1044" y="815"/>
                  <a:pt x="1057" y="820"/>
                  <a:pt x="1072" y="823"/>
                </a:cubicBezTo>
                <a:cubicBezTo>
                  <a:pt x="1086" y="825"/>
                  <a:pt x="1098" y="829"/>
                  <a:pt x="1112" y="831"/>
                </a:cubicBezTo>
                <a:cubicBezTo>
                  <a:pt x="1121" y="833"/>
                  <a:pt x="1129" y="836"/>
                  <a:pt x="1138" y="838"/>
                </a:cubicBezTo>
                <a:cubicBezTo>
                  <a:pt x="1147" y="840"/>
                  <a:pt x="1155" y="842"/>
                  <a:pt x="1165" y="842"/>
                </a:cubicBezTo>
                <a:cubicBezTo>
                  <a:pt x="1167" y="842"/>
                  <a:pt x="1168" y="842"/>
                  <a:pt x="1169" y="842"/>
                </a:cubicBezTo>
                <a:cubicBezTo>
                  <a:pt x="1177" y="844"/>
                  <a:pt x="1185" y="846"/>
                  <a:pt x="1196" y="849"/>
                </a:cubicBezTo>
                <a:cubicBezTo>
                  <a:pt x="1174" y="849"/>
                  <a:pt x="1157" y="843"/>
                  <a:pt x="1135" y="843"/>
                </a:cubicBezTo>
                <a:cubicBezTo>
                  <a:pt x="1142" y="844"/>
                  <a:pt x="1144" y="845"/>
                  <a:pt x="1147" y="845"/>
                </a:cubicBezTo>
                <a:cubicBezTo>
                  <a:pt x="1164" y="848"/>
                  <a:pt x="1180" y="852"/>
                  <a:pt x="1198" y="853"/>
                </a:cubicBezTo>
                <a:cubicBezTo>
                  <a:pt x="1219" y="857"/>
                  <a:pt x="1241" y="857"/>
                  <a:pt x="1263" y="859"/>
                </a:cubicBezTo>
                <a:cubicBezTo>
                  <a:pt x="1275" y="860"/>
                  <a:pt x="1287" y="860"/>
                  <a:pt x="1299" y="861"/>
                </a:cubicBezTo>
                <a:cubicBezTo>
                  <a:pt x="1302" y="862"/>
                  <a:pt x="1305" y="863"/>
                  <a:pt x="1309" y="864"/>
                </a:cubicBezTo>
                <a:cubicBezTo>
                  <a:pt x="1294" y="864"/>
                  <a:pt x="1280" y="864"/>
                  <a:pt x="1270" y="862"/>
                </a:cubicBezTo>
                <a:cubicBezTo>
                  <a:pt x="1264" y="862"/>
                  <a:pt x="1259" y="861"/>
                  <a:pt x="1253" y="861"/>
                </a:cubicBezTo>
                <a:cubicBezTo>
                  <a:pt x="1241" y="861"/>
                  <a:pt x="1230" y="860"/>
                  <a:pt x="1218" y="859"/>
                </a:cubicBezTo>
                <a:cubicBezTo>
                  <a:pt x="1206" y="857"/>
                  <a:pt x="1193" y="857"/>
                  <a:pt x="1180" y="856"/>
                </a:cubicBezTo>
                <a:cubicBezTo>
                  <a:pt x="1180" y="856"/>
                  <a:pt x="1180" y="857"/>
                  <a:pt x="1181" y="857"/>
                </a:cubicBezTo>
                <a:cubicBezTo>
                  <a:pt x="1190" y="859"/>
                  <a:pt x="1198" y="861"/>
                  <a:pt x="1210" y="862"/>
                </a:cubicBezTo>
                <a:cubicBezTo>
                  <a:pt x="1223" y="862"/>
                  <a:pt x="1237" y="864"/>
                  <a:pt x="1251" y="865"/>
                </a:cubicBezTo>
                <a:cubicBezTo>
                  <a:pt x="1258" y="865"/>
                  <a:pt x="1266" y="866"/>
                  <a:pt x="1273" y="866"/>
                </a:cubicBezTo>
                <a:cubicBezTo>
                  <a:pt x="1292" y="867"/>
                  <a:pt x="1311" y="867"/>
                  <a:pt x="1330" y="867"/>
                </a:cubicBezTo>
                <a:cubicBezTo>
                  <a:pt x="1359" y="867"/>
                  <a:pt x="1388" y="867"/>
                  <a:pt x="1416" y="867"/>
                </a:cubicBezTo>
                <a:cubicBezTo>
                  <a:pt x="1436" y="867"/>
                  <a:pt x="1455" y="866"/>
                  <a:pt x="1474" y="865"/>
                </a:cubicBezTo>
                <a:cubicBezTo>
                  <a:pt x="1483" y="865"/>
                  <a:pt x="1491" y="864"/>
                  <a:pt x="1500" y="864"/>
                </a:cubicBezTo>
                <a:cubicBezTo>
                  <a:pt x="1504" y="864"/>
                  <a:pt x="1508" y="864"/>
                  <a:pt x="1512" y="865"/>
                </a:cubicBezTo>
                <a:cubicBezTo>
                  <a:pt x="1501" y="866"/>
                  <a:pt x="1491" y="867"/>
                  <a:pt x="1480" y="868"/>
                </a:cubicBezTo>
                <a:cubicBezTo>
                  <a:pt x="1452" y="869"/>
                  <a:pt x="1423" y="870"/>
                  <a:pt x="1395" y="870"/>
                </a:cubicBezTo>
                <a:cubicBezTo>
                  <a:pt x="1369" y="870"/>
                  <a:pt x="1343" y="870"/>
                  <a:pt x="1317" y="870"/>
                </a:cubicBezTo>
                <a:cubicBezTo>
                  <a:pt x="1306" y="870"/>
                  <a:pt x="1294" y="870"/>
                  <a:pt x="1283" y="869"/>
                </a:cubicBezTo>
                <a:cubicBezTo>
                  <a:pt x="1275" y="869"/>
                  <a:pt x="1266" y="867"/>
                  <a:pt x="1259" y="870"/>
                </a:cubicBezTo>
                <a:cubicBezTo>
                  <a:pt x="1259" y="871"/>
                  <a:pt x="1256" y="870"/>
                  <a:pt x="1254" y="870"/>
                </a:cubicBezTo>
                <a:cubicBezTo>
                  <a:pt x="1245" y="870"/>
                  <a:pt x="1235" y="870"/>
                  <a:pt x="1223" y="870"/>
                </a:cubicBezTo>
                <a:cubicBezTo>
                  <a:pt x="1237" y="872"/>
                  <a:pt x="1248" y="873"/>
                  <a:pt x="1259" y="874"/>
                </a:cubicBezTo>
                <a:cubicBezTo>
                  <a:pt x="1263" y="874"/>
                  <a:pt x="1267" y="874"/>
                  <a:pt x="1271" y="874"/>
                </a:cubicBezTo>
                <a:cubicBezTo>
                  <a:pt x="1297" y="873"/>
                  <a:pt x="1323" y="875"/>
                  <a:pt x="1348" y="874"/>
                </a:cubicBezTo>
                <a:cubicBezTo>
                  <a:pt x="1391" y="874"/>
                  <a:pt x="1434" y="874"/>
                  <a:pt x="1476" y="871"/>
                </a:cubicBezTo>
                <a:cubicBezTo>
                  <a:pt x="1487" y="870"/>
                  <a:pt x="1498" y="870"/>
                  <a:pt x="1509" y="869"/>
                </a:cubicBezTo>
                <a:cubicBezTo>
                  <a:pt x="1515" y="869"/>
                  <a:pt x="1520" y="868"/>
                  <a:pt x="1526" y="868"/>
                </a:cubicBezTo>
                <a:cubicBezTo>
                  <a:pt x="1526" y="868"/>
                  <a:pt x="1526" y="868"/>
                  <a:pt x="1526" y="867"/>
                </a:cubicBezTo>
                <a:cubicBezTo>
                  <a:pt x="1526" y="868"/>
                  <a:pt x="1527" y="868"/>
                  <a:pt x="1527" y="868"/>
                </a:cubicBezTo>
                <a:cubicBezTo>
                  <a:pt x="1531" y="868"/>
                  <a:pt x="1535" y="868"/>
                  <a:pt x="1539" y="868"/>
                </a:cubicBezTo>
                <a:cubicBezTo>
                  <a:pt x="1539" y="868"/>
                  <a:pt x="1539" y="868"/>
                  <a:pt x="1540" y="868"/>
                </a:cubicBezTo>
                <a:cubicBezTo>
                  <a:pt x="1540" y="867"/>
                  <a:pt x="1540" y="867"/>
                  <a:pt x="1540" y="867"/>
                </a:cubicBezTo>
                <a:cubicBezTo>
                  <a:pt x="1542" y="866"/>
                  <a:pt x="1545" y="866"/>
                  <a:pt x="1548" y="867"/>
                </a:cubicBezTo>
                <a:cubicBezTo>
                  <a:pt x="1548" y="867"/>
                  <a:pt x="1548" y="867"/>
                  <a:pt x="1549" y="867"/>
                </a:cubicBezTo>
                <a:cubicBezTo>
                  <a:pt x="1549" y="867"/>
                  <a:pt x="1549" y="867"/>
                  <a:pt x="1549" y="866"/>
                </a:cubicBezTo>
                <a:cubicBezTo>
                  <a:pt x="1551" y="864"/>
                  <a:pt x="1554" y="865"/>
                  <a:pt x="1558" y="865"/>
                </a:cubicBezTo>
                <a:cubicBezTo>
                  <a:pt x="1558" y="865"/>
                  <a:pt x="1559" y="865"/>
                  <a:pt x="1559" y="865"/>
                </a:cubicBezTo>
                <a:cubicBezTo>
                  <a:pt x="1560" y="864"/>
                  <a:pt x="1562" y="864"/>
                  <a:pt x="1563" y="863"/>
                </a:cubicBezTo>
                <a:cubicBezTo>
                  <a:pt x="1563" y="863"/>
                  <a:pt x="1564" y="863"/>
                  <a:pt x="1564" y="863"/>
                </a:cubicBezTo>
                <a:cubicBezTo>
                  <a:pt x="1566" y="862"/>
                  <a:pt x="1568" y="862"/>
                  <a:pt x="1570" y="861"/>
                </a:cubicBezTo>
                <a:cubicBezTo>
                  <a:pt x="1570" y="861"/>
                  <a:pt x="1570" y="861"/>
                  <a:pt x="1570" y="861"/>
                </a:cubicBezTo>
                <a:cubicBezTo>
                  <a:pt x="1572" y="861"/>
                  <a:pt x="1574" y="861"/>
                  <a:pt x="1576" y="862"/>
                </a:cubicBezTo>
                <a:cubicBezTo>
                  <a:pt x="1576" y="862"/>
                  <a:pt x="1576" y="862"/>
                  <a:pt x="1576" y="862"/>
                </a:cubicBezTo>
                <a:cubicBezTo>
                  <a:pt x="1574" y="862"/>
                  <a:pt x="1572" y="861"/>
                  <a:pt x="1570" y="861"/>
                </a:cubicBezTo>
                <a:cubicBezTo>
                  <a:pt x="1570" y="863"/>
                  <a:pt x="1568" y="864"/>
                  <a:pt x="1564" y="863"/>
                </a:cubicBezTo>
                <a:cubicBezTo>
                  <a:pt x="1564" y="863"/>
                  <a:pt x="1564" y="863"/>
                  <a:pt x="1564" y="863"/>
                </a:cubicBezTo>
                <a:cubicBezTo>
                  <a:pt x="1562" y="864"/>
                  <a:pt x="1561" y="865"/>
                  <a:pt x="1559" y="865"/>
                </a:cubicBezTo>
                <a:cubicBezTo>
                  <a:pt x="1559" y="865"/>
                  <a:pt x="1559" y="865"/>
                  <a:pt x="1558" y="865"/>
                </a:cubicBezTo>
                <a:cubicBezTo>
                  <a:pt x="1555" y="866"/>
                  <a:pt x="1552" y="866"/>
                  <a:pt x="1549" y="866"/>
                </a:cubicBezTo>
                <a:cubicBezTo>
                  <a:pt x="1549" y="867"/>
                  <a:pt x="1549" y="867"/>
                  <a:pt x="1549" y="867"/>
                </a:cubicBezTo>
                <a:cubicBezTo>
                  <a:pt x="1549" y="867"/>
                  <a:pt x="1548" y="867"/>
                  <a:pt x="1548" y="867"/>
                </a:cubicBezTo>
                <a:cubicBezTo>
                  <a:pt x="1545" y="867"/>
                  <a:pt x="1543" y="867"/>
                  <a:pt x="1540" y="867"/>
                </a:cubicBezTo>
                <a:cubicBezTo>
                  <a:pt x="1540" y="868"/>
                  <a:pt x="1540" y="868"/>
                  <a:pt x="1540" y="868"/>
                </a:cubicBezTo>
                <a:cubicBezTo>
                  <a:pt x="1540" y="868"/>
                  <a:pt x="1539" y="868"/>
                  <a:pt x="1539" y="868"/>
                </a:cubicBezTo>
                <a:cubicBezTo>
                  <a:pt x="1535" y="869"/>
                  <a:pt x="1531" y="869"/>
                  <a:pt x="1527" y="868"/>
                </a:cubicBezTo>
                <a:cubicBezTo>
                  <a:pt x="1527" y="868"/>
                  <a:pt x="1527" y="868"/>
                  <a:pt x="1526" y="868"/>
                </a:cubicBezTo>
                <a:cubicBezTo>
                  <a:pt x="1526" y="868"/>
                  <a:pt x="1526" y="868"/>
                  <a:pt x="1526" y="868"/>
                </a:cubicBezTo>
                <a:cubicBezTo>
                  <a:pt x="1525" y="869"/>
                  <a:pt x="1525" y="870"/>
                  <a:pt x="1521" y="870"/>
                </a:cubicBezTo>
                <a:cubicBezTo>
                  <a:pt x="1513" y="871"/>
                  <a:pt x="1505" y="872"/>
                  <a:pt x="1497" y="873"/>
                </a:cubicBezTo>
                <a:cubicBezTo>
                  <a:pt x="1474" y="875"/>
                  <a:pt x="1452" y="876"/>
                  <a:pt x="1428" y="877"/>
                </a:cubicBezTo>
                <a:cubicBezTo>
                  <a:pt x="1406" y="877"/>
                  <a:pt x="1383" y="877"/>
                  <a:pt x="1361" y="877"/>
                </a:cubicBezTo>
                <a:cubicBezTo>
                  <a:pt x="1356" y="877"/>
                  <a:pt x="1351" y="877"/>
                  <a:pt x="1346" y="878"/>
                </a:cubicBezTo>
                <a:cubicBezTo>
                  <a:pt x="1332" y="880"/>
                  <a:pt x="1317" y="879"/>
                  <a:pt x="1301" y="879"/>
                </a:cubicBezTo>
                <a:cubicBezTo>
                  <a:pt x="1285" y="878"/>
                  <a:pt x="1270" y="876"/>
                  <a:pt x="1254" y="875"/>
                </a:cubicBezTo>
                <a:cubicBezTo>
                  <a:pt x="1231" y="875"/>
                  <a:pt x="1208" y="874"/>
                  <a:pt x="1185" y="872"/>
                </a:cubicBezTo>
                <a:cubicBezTo>
                  <a:pt x="1161" y="870"/>
                  <a:pt x="1138" y="868"/>
                  <a:pt x="1114" y="866"/>
                </a:cubicBezTo>
                <a:cubicBezTo>
                  <a:pt x="1104" y="865"/>
                  <a:pt x="1094" y="864"/>
                  <a:pt x="1084" y="862"/>
                </a:cubicBezTo>
                <a:cubicBezTo>
                  <a:pt x="1061" y="859"/>
                  <a:pt x="1040" y="855"/>
                  <a:pt x="1018" y="851"/>
                </a:cubicBezTo>
                <a:cubicBezTo>
                  <a:pt x="1013" y="850"/>
                  <a:pt x="1008" y="849"/>
                  <a:pt x="1003" y="848"/>
                </a:cubicBezTo>
                <a:cubicBezTo>
                  <a:pt x="999" y="847"/>
                  <a:pt x="1002" y="845"/>
                  <a:pt x="1004" y="844"/>
                </a:cubicBezTo>
                <a:cubicBezTo>
                  <a:pt x="995" y="842"/>
                  <a:pt x="986" y="839"/>
                  <a:pt x="975" y="839"/>
                </a:cubicBezTo>
                <a:cubicBezTo>
                  <a:pt x="975" y="839"/>
                  <a:pt x="975" y="839"/>
                  <a:pt x="974" y="839"/>
                </a:cubicBezTo>
                <a:cubicBezTo>
                  <a:pt x="973" y="839"/>
                  <a:pt x="972" y="839"/>
                  <a:pt x="971" y="839"/>
                </a:cubicBezTo>
                <a:cubicBezTo>
                  <a:pt x="972" y="839"/>
                  <a:pt x="972" y="839"/>
                  <a:pt x="972" y="839"/>
                </a:cubicBezTo>
                <a:cubicBezTo>
                  <a:pt x="973" y="839"/>
                  <a:pt x="974" y="839"/>
                  <a:pt x="974" y="839"/>
                </a:cubicBezTo>
                <a:cubicBezTo>
                  <a:pt x="975" y="839"/>
                  <a:pt x="975" y="839"/>
                  <a:pt x="975" y="839"/>
                </a:cubicBezTo>
                <a:cubicBezTo>
                  <a:pt x="971" y="836"/>
                  <a:pt x="966" y="835"/>
                  <a:pt x="958" y="835"/>
                </a:cubicBezTo>
                <a:cubicBezTo>
                  <a:pt x="958" y="835"/>
                  <a:pt x="958" y="835"/>
                  <a:pt x="958" y="835"/>
                </a:cubicBezTo>
                <a:cubicBezTo>
                  <a:pt x="956" y="835"/>
                  <a:pt x="953" y="837"/>
                  <a:pt x="951" y="835"/>
                </a:cubicBezTo>
                <a:cubicBezTo>
                  <a:pt x="947" y="835"/>
                  <a:pt x="944" y="834"/>
                  <a:pt x="943" y="832"/>
                </a:cubicBezTo>
                <a:cubicBezTo>
                  <a:pt x="943" y="829"/>
                  <a:pt x="938" y="828"/>
                  <a:pt x="932" y="828"/>
                </a:cubicBezTo>
                <a:cubicBezTo>
                  <a:pt x="932" y="828"/>
                  <a:pt x="932" y="828"/>
                  <a:pt x="932" y="828"/>
                </a:cubicBezTo>
                <a:cubicBezTo>
                  <a:pt x="933" y="828"/>
                  <a:pt x="933" y="828"/>
                  <a:pt x="933" y="828"/>
                </a:cubicBezTo>
                <a:cubicBezTo>
                  <a:pt x="933" y="828"/>
                  <a:pt x="933" y="828"/>
                  <a:pt x="932" y="828"/>
                </a:cubicBezTo>
                <a:cubicBezTo>
                  <a:pt x="933" y="829"/>
                  <a:pt x="934" y="830"/>
                  <a:pt x="935" y="831"/>
                </a:cubicBezTo>
                <a:cubicBezTo>
                  <a:pt x="930" y="831"/>
                  <a:pt x="926" y="830"/>
                  <a:pt x="924" y="828"/>
                </a:cubicBezTo>
                <a:cubicBezTo>
                  <a:pt x="927" y="828"/>
                  <a:pt x="930" y="828"/>
                  <a:pt x="932" y="828"/>
                </a:cubicBezTo>
                <a:cubicBezTo>
                  <a:pt x="932" y="828"/>
                  <a:pt x="932" y="828"/>
                  <a:pt x="932" y="828"/>
                </a:cubicBezTo>
                <a:cubicBezTo>
                  <a:pt x="918" y="823"/>
                  <a:pt x="903" y="819"/>
                  <a:pt x="888" y="815"/>
                </a:cubicBezTo>
                <a:cubicBezTo>
                  <a:pt x="888" y="815"/>
                  <a:pt x="888" y="815"/>
                  <a:pt x="888" y="815"/>
                </a:cubicBezTo>
                <a:cubicBezTo>
                  <a:pt x="888" y="815"/>
                  <a:pt x="888" y="816"/>
                  <a:pt x="888" y="816"/>
                </a:cubicBezTo>
                <a:cubicBezTo>
                  <a:pt x="888" y="816"/>
                  <a:pt x="888" y="816"/>
                  <a:pt x="888" y="816"/>
                </a:cubicBezTo>
                <a:cubicBezTo>
                  <a:pt x="888" y="816"/>
                  <a:pt x="889" y="817"/>
                  <a:pt x="889" y="817"/>
                </a:cubicBezTo>
                <a:cubicBezTo>
                  <a:pt x="889" y="817"/>
                  <a:pt x="888" y="818"/>
                  <a:pt x="888" y="818"/>
                </a:cubicBezTo>
                <a:cubicBezTo>
                  <a:pt x="888" y="818"/>
                  <a:pt x="887" y="818"/>
                  <a:pt x="887" y="818"/>
                </a:cubicBezTo>
                <a:cubicBezTo>
                  <a:pt x="886" y="818"/>
                  <a:pt x="885" y="817"/>
                  <a:pt x="886" y="817"/>
                </a:cubicBezTo>
                <a:cubicBezTo>
                  <a:pt x="886" y="816"/>
                  <a:pt x="887" y="816"/>
                  <a:pt x="888" y="816"/>
                </a:cubicBezTo>
                <a:cubicBezTo>
                  <a:pt x="888" y="816"/>
                  <a:pt x="888" y="815"/>
                  <a:pt x="888" y="815"/>
                </a:cubicBezTo>
                <a:cubicBezTo>
                  <a:pt x="886" y="814"/>
                  <a:pt x="885" y="813"/>
                  <a:pt x="880" y="813"/>
                </a:cubicBezTo>
                <a:cubicBezTo>
                  <a:pt x="879" y="813"/>
                  <a:pt x="878" y="813"/>
                  <a:pt x="877" y="813"/>
                </a:cubicBezTo>
                <a:cubicBezTo>
                  <a:pt x="878" y="813"/>
                  <a:pt x="879" y="813"/>
                  <a:pt x="880" y="813"/>
                </a:cubicBezTo>
                <a:cubicBezTo>
                  <a:pt x="871" y="811"/>
                  <a:pt x="865" y="808"/>
                  <a:pt x="858" y="805"/>
                </a:cubicBezTo>
                <a:cubicBezTo>
                  <a:pt x="837" y="798"/>
                  <a:pt x="817" y="791"/>
                  <a:pt x="796" y="784"/>
                </a:cubicBezTo>
                <a:cubicBezTo>
                  <a:pt x="795" y="785"/>
                  <a:pt x="794" y="785"/>
                  <a:pt x="792" y="786"/>
                </a:cubicBezTo>
                <a:cubicBezTo>
                  <a:pt x="779" y="783"/>
                  <a:pt x="779" y="783"/>
                  <a:pt x="775" y="778"/>
                </a:cubicBezTo>
                <a:cubicBezTo>
                  <a:pt x="775" y="777"/>
                  <a:pt x="772" y="775"/>
                  <a:pt x="770" y="774"/>
                </a:cubicBezTo>
                <a:cubicBezTo>
                  <a:pt x="768" y="775"/>
                  <a:pt x="766" y="776"/>
                  <a:pt x="765" y="776"/>
                </a:cubicBezTo>
                <a:cubicBezTo>
                  <a:pt x="759" y="775"/>
                  <a:pt x="755" y="774"/>
                  <a:pt x="755" y="771"/>
                </a:cubicBezTo>
                <a:cubicBezTo>
                  <a:pt x="755" y="769"/>
                  <a:pt x="754" y="768"/>
                  <a:pt x="750" y="767"/>
                </a:cubicBezTo>
                <a:cubicBezTo>
                  <a:pt x="743" y="764"/>
                  <a:pt x="739" y="760"/>
                  <a:pt x="729" y="759"/>
                </a:cubicBezTo>
                <a:cubicBezTo>
                  <a:pt x="728" y="759"/>
                  <a:pt x="727" y="758"/>
                  <a:pt x="726" y="758"/>
                </a:cubicBezTo>
                <a:cubicBezTo>
                  <a:pt x="723" y="752"/>
                  <a:pt x="711" y="749"/>
                  <a:pt x="704" y="744"/>
                </a:cubicBezTo>
                <a:cubicBezTo>
                  <a:pt x="697" y="740"/>
                  <a:pt x="689" y="736"/>
                  <a:pt x="682" y="732"/>
                </a:cubicBezTo>
                <a:cubicBezTo>
                  <a:pt x="673" y="727"/>
                  <a:pt x="663" y="722"/>
                  <a:pt x="655" y="717"/>
                </a:cubicBezTo>
                <a:cubicBezTo>
                  <a:pt x="647" y="711"/>
                  <a:pt x="640" y="706"/>
                  <a:pt x="632" y="700"/>
                </a:cubicBezTo>
                <a:cubicBezTo>
                  <a:pt x="627" y="697"/>
                  <a:pt x="622" y="694"/>
                  <a:pt x="617" y="690"/>
                </a:cubicBezTo>
                <a:cubicBezTo>
                  <a:pt x="616" y="690"/>
                  <a:pt x="614" y="689"/>
                  <a:pt x="612" y="689"/>
                </a:cubicBezTo>
                <a:cubicBezTo>
                  <a:pt x="626" y="702"/>
                  <a:pt x="644" y="715"/>
                  <a:pt x="663" y="726"/>
                </a:cubicBezTo>
                <a:cubicBezTo>
                  <a:pt x="674" y="734"/>
                  <a:pt x="684" y="741"/>
                  <a:pt x="697" y="748"/>
                </a:cubicBezTo>
                <a:cubicBezTo>
                  <a:pt x="708" y="754"/>
                  <a:pt x="721" y="760"/>
                  <a:pt x="735" y="766"/>
                </a:cubicBezTo>
                <a:cubicBezTo>
                  <a:pt x="741" y="769"/>
                  <a:pt x="748" y="772"/>
                  <a:pt x="752" y="776"/>
                </a:cubicBezTo>
                <a:cubicBezTo>
                  <a:pt x="757" y="780"/>
                  <a:pt x="767" y="783"/>
                  <a:pt x="775" y="786"/>
                </a:cubicBezTo>
                <a:cubicBezTo>
                  <a:pt x="810" y="799"/>
                  <a:pt x="847" y="811"/>
                  <a:pt x="886" y="822"/>
                </a:cubicBezTo>
                <a:cubicBezTo>
                  <a:pt x="907" y="828"/>
                  <a:pt x="928" y="834"/>
                  <a:pt x="950" y="840"/>
                </a:cubicBezTo>
                <a:cubicBezTo>
                  <a:pt x="968" y="844"/>
                  <a:pt x="987" y="847"/>
                  <a:pt x="1005" y="851"/>
                </a:cubicBezTo>
                <a:cubicBezTo>
                  <a:pt x="1015" y="853"/>
                  <a:pt x="1025" y="855"/>
                  <a:pt x="1035" y="858"/>
                </a:cubicBezTo>
                <a:cubicBezTo>
                  <a:pt x="1043" y="860"/>
                  <a:pt x="1053" y="861"/>
                  <a:pt x="1062" y="863"/>
                </a:cubicBezTo>
                <a:cubicBezTo>
                  <a:pt x="1081" y="866"/>
                  <a:pt x="1101" y="869"/>
                  <a:pt x="1120" y="871"/>
                </a:cubicBezTo>
                <a:cubicBezTo>
                  <a:pt x="1140" y="873"/>
                  <a:pt x="1160" y="875"/>
                  <a:pt x="1180" y="876"/>
                </a:cubicBezTo>
                <a:cubicBezTo>
                  <a:pt x="1232" y="879"/>
                  <a:pt x="1284" y="882"/>
                  <a:pt x="1336" y="881"/>
                </a:cubicBezTo>
                <a:cubicBezTo>
                  <a:pt x="1361" y="881"/>
                  <a:pt x="1386" y="881"/>
                  <a:pt x="1412" y="881"/>
                </a:cubicBezTo>
                <a:cubicBezTo>
                  <a:pt x="1430" y="881"/>
                  <a:pt x="1449" y="880"/>
                  <a:pt x="1468" y="879"/>
                </a:cubicBezTo>
                <a:cubicBezTo>
                  <a:pt x="1519" y="877"/>
                  <a:pt x="1566" y="870"/>
                  <a:pt x="1612" y="862"/>
                </a:cubicBezTo>
                <a:cubicBezTo>
                  <a:pt x="1641" y="856"/>
                  <a:pt x="1671" y="852"/>
                  <a:pt x="1700" y="846"/>
                </a:cubicBezTo>
                <a:cubicBezTo>
                  <a:pt x="1716" y="843"/>
                  <a:pt x="1732" y="840"/>
                  <a:pt x="1748" y="837"/>
                </a:cubicBezTo>
                <a:cubicBezTo>
                  <a:pt x="1749" y="837"/>
                  <a:pt x="1750" y="836"/>
                  <a:pt x="1751" y="835"/>
                </a:cubicBezTo>
                <a:cubicBezTo>
                  <a:pt x="1751" y="835"/>
                  <a:pt x="1751" y="835"/>
                  <a:pt x="1751" y="835"/>
                </a:cubicBezTo>
                <a:cubicBezTo>
                  <a:pt x="1753" y="830"/>
                  <a:pt x="1761" y="832"/>
                  <a:pt x="1768" y="832"/>
                </a:cubicBezTo>
                <a:cubicBezTo>
                  <a:pt x="1775" y="830"/>
                  <a:pt x="1779" y="827"/>
                  <a:pt x="1789" y="827"/>
                </a:cubicBezTo>
                <a:cubicBezTo>
                  <a:pt x="1792" y="827"/>
                  <a:pt x="1794" y="825"/>
                  <a:pt x="1797" y="824"/>
                </a:cubicBezTo>
                <a:cubicBezTo>
                  <a:pt x="1809" y="820"/>
                  <a:pt x="1820" y="817"/>
                  <a:pt x="1832" y="814"/>
                </a:cubicBezTo>
                <a:cubicBezTo>
                  <a:pt x="1842" y="811"/>
                  <a:pt x="1845" y="808"/>
                  <a:pt x="1847" y="803"/>
                </a:cubicBezTo>
                <a:cubicBezTo>
                  <a:pt x="1847" y="802"/>
                  <a:pt x="1848" y="800"/>
                  <a:pt x="1848" y="799"/>
                </a:cubicBezTo>
                <a:cubicBezTo>
                  <a:pt x="1853" y="798"/>
                  <a:pt x="1853" y="800"/>
                  <a:pt x="1854" y="801"/>
                </a:cubicBezTo>
                <a:cubicBezTo>
                  <a:pt x="1855" y="801"/>
                  <a:pt x="1857" y="802"/>
                  <a:pt x="1859" y="804"/>
                </a:cubicBezTo>
                <a:cubicBezTo>
                  <a:pt x="1863" y="801"/>
                  <a:pt x="1866" y="798"/>
                  <a:pt x="1870" y="795"/>
                </a:cubicBezTo>
                <a:cubicBezTo>
                  <a:pt x="1868" y="794"/>
                  <a:pt x="1867" y="793"/>
                  <a:pt x="1866" y="791"/>
                </a:cubicBezTo>
                <a:cubicBezTo>
                  <a:pt x="1871" y="787"/>
                  <a:pt x="1889" y="786"/>
                  <a:pt x="1887" y="779"/>
                </a:cubicBezTo>
                <a:cubicBezTo>
                  <a:pt x="1879" y="779"/>
                  <a:pt x="1878" y="782"/>
                  <a:pt x="1872" y="783"/>
                </a:cubicBezTo>
                <a:cubicBezTo>
                  <a:pt x="1872" y="782"/>
                  <a:pt x="1870" y="782"/>
                  <a:pt x="1871" y="782"/>
                </a:cubicBezTo>
                <a:cubicBezTo>
                  <a:pt x="1871" y="780"/>
                  <a:pt x="1872" y="779"/>
                  <a:pt x="1873" y="777"/>
                </a:cubicBezTo>
                <a:cubicBezTo>
                  <a:pt x="1871" y="778"/>
                  <a:pt x="1868" y="779"/>
                  <a:pt x="1865" y="779"/>
                </a:cubicBezTo>
                <a:cubicBezTo>
                  <a:pt x="1862" y="780"/>
                  <a:pt x="1860" y="780"/>
                  <a:pt x="1860" y="778"/>
                </a:cubicBezTo>
                <a:cubicBezTo>
                  <a:pt x="1861" y="778"/>
                  <a:pt x="1861" y="778"/>
                  <a:pt x="1861" y="778"/>
                </a:cubicBezTo>
                <a:cubicBezTo>
                  <a:pt x="1865" y="778"/>
                  <a:pt x="1869" y="777"/>
                  <a:pt x="1873" y="777"/>
                </a:cubicBezTo>
                <a:cubicBezTo>
                  <a:pt x="1878" y="776"/>
                  <a:pt x="1882" y="775"/>
                  <a:pt x="1886" y="775"/>
                </a:cubicBezTo>
                <a:cubicBezTo>
                  <a:pt x="1891" y="774"/>
                  <a:pt x="1894" y="774"/>
                  <a:pt x="1897" y="777"/>
                </a:cubicBezTo>
                <a:cubicBezTo>
                  <a:pt x="1898" y="778"/>
                  <a:pt x="1898" y="778"/>
                  <a:pt x="1899" y="780"/>
                </a:cubicBezTo>
                <a:cubicBezTo>
                  <a:pt x="1906" y="777"/>
                  <a:pt x="1911" y="775"/>
                  <a:pt x="1914" y="772"/>
                </a:cubicBezTo>
                <a:cubicBezTo>
                  <a:pt x="1915" y="770"/>
                  <a:pt x="1919" y="768"/>
                  <a:pt x="1921" y="767"/>
                </a:cubicBezTo>
                <a:cubicBezTo>
                  <a:pt x="1928" y="766"/>
                  <a:pt x="1934" y="765"/>
                  <a:pt x="1940" y="765"/>
                </a:cubicBezTo>
                <a:cubicBezTo>
                  <a:pt x="1941" y="764"/>
                  <a:pt x="1942" y="763"/>
                  <a:pt x="1943" y="763"/>
                </a:cubicBezTo>
                <a:cubicBezTo>
                  <a:pt x="1949" y="761"/>
                  <a:pt x="1956" y="759"/>
                  <a:pt x="1959" y="756"/>
                </a:cubicBezTo>
                <a:cubicBezTo>
                  <a:pt x="1958" y="756"/>
                  <a:pt x="1958" y="756"/>
                  <a:pt x="1958" y="756"/>
                </a:cubicBezTo>
                <a:cubicBezTo>
                  <a:pt x="1958" y="756"/>
                  <a:pt x="1958" y="756"/>
                  <a:pt x="1958" y="756"/>
                </a:cubicBezTo>
                <a:cubicBezTo>
                  <a:pt x="1956" y="755"/>
                  <a:pt x="1955" y="754"/>
                  <a:pt x="1958" y="753"/>
                </a:cubicBezTo>
                <a:cubicBezTo>
                  <a:pt x="1959" y="752"/>
                  <a:pt x="1960" y="752"/>
                  <a:pt x="1961" y="753"/>
                </a:cubicBezTo>
                <a:cubicBezTo>
                  <a:pt x="1962" y="753"/>
                  <a:pt x="1963" y="754"/>
                  <a:pt x="1962" y="754"/>
                </a:cubicBezTo>
                <a:cubicBezTo>
                  <a:pt x="1961" y="755"/>
                  <a:pt x="1960" y="755"/>
                  <a:pt x="1958" y="756"/>
                </a:cubicBezTo>
                <a:cubicBezTo>
                  <a:pt x="1959" y="756"/>
                  <a:pt x="1959" y="756"/>
                  <a:pt x="1959" y="756"/>
                </a:cubicBezTo>
                <a:cubicBezTo>
                  <a:pt x="1959" y="756"/>
                  <a:pt x="1959" y="756"/>
                  <a:pt x="1959" y="756"/>
                </a:cubicBezTo>
                <a:cubicBezTo>
                  <a:pt x="1970" y="755"/>
                  <a:pt x="1977" y="751"/>
                  <a:pt x="1982" y="747"/>
                </a:cubicBezTo>
                <a:cubicBezTo>
                  <a:pt x="1982" y="747"/>
                  <a:pt x="1982" y="747"/>
                  <a:pt x="1982" y="747"/>
                </a:cubicBezTo>
                <a:cubicBezTo>
                  <a:pt x="1982" y="747"/>
                  <a:pt x="1982" y="747"/>
                  <a:pt x="1981" y="747"/>
                </a:cubicBezTo>
                <a:cubicBezTo>
                  <a:pt x="1981" y="747"/>
                  <a:pt x="1981" y="747"/>
                  <a:pt x="1982" y="747"/>
                </a:cubicBezTo>
                <a:cubicBezTo>
                  <a:pt x="1980" y="747"/>
                  <a:pt x="1979" y="746"/>
                  <a:pt x="1978" y="746"/>
                </a:cubicBezTo>
                <a:cubicBezTo>
                  <a:pt x="1978" y="745"/>
                  <a:pt x="1979" y="744"/>
                  <a:pt x="1980" y="744"/>
                </a:cubicBezTo>
                <a:cubicBezTo>
                  <a:pt x="1981" y="744"/>
                  <a:pt x="1983" y="745"/>
                  <a:pt x="1983" y="745"/>
                </a:cubicBezTo>
                <a:cubicBezTo>
                  <a:pt x="1983" y="746"/>
                  <a:pt x="1982" y="746"/>
                  <a:pt x="1982" y="747"/>
                </a:cubicBezTo>
                <a:cubicBezTo>
                  <a:pt x="1982" y="747"/>
                  <a:pt x="1982" y="747"/>
                  <a:pt x="1982" y="747"/>
                </a:cubicBezTo>
                <a:cubicBezTo>
                  <a:pt x="2006" y="741"/>
                  <a:pt x="2025" y="732"/>
                  <a:pt x="2041" y="723"/>
                </a:cubicBezTo>
                <a:cubicBezTo>
                  <a:pt x="2050" y="718"/>
                  <a:pt x="2059" y="713"/>
                  <a:pt x="2069" y="708"/>
                </a:cubicBezTo>
                <a:cubicBezTo>
                  <a:pt x="2073" y="705"/>
                  <a:pt x="2078" y="703"/>
                  <a:pt x="2079" y="699"/>
                </a:cubicBezTo>
                <a:cubicBezTo>
                  <a:pt x="2079" y="696"/>
                  <a:pt x="2084" y="694"/>
                  <a:pt x="2083" y="691"/>
                </a:cubicBezTo>
                <a:cubicBezTo>
                  <a:pt x="2082" y="687"/>
                  <a:pt x="2086" y="684"/>
                  <a:pt x="2092" y="681"/>
                </a:cubicBezTo>
                <a:cubicBezTo>
                  <a:pt x="2099" y="678"/>
                  <a:pt x="2103" y="674"/>
                  <a:pt x="2106" y="670"/>
                </a:cubicBezTo>
                <a:cubicBezTo>
                  <a:pt x="2110" y="664"/>
                  <a:pt x="2116" y="659"/>
                  <a:pt x="2121" y="654"/>
                </a:cubicBezTo>
                <a:cubicBezTo>
                  <a:pt x="2125" y="651"/>
                  <a:pt x="2128" y="648"/>
                  <a:pt x="2132" y="644"/>
                </a:cubicBezTo>
                <a:cubicBezTo>
                  <a:pt x="2141" y="643"/>
                  <a:pt x="2151" y="642"/>
                  <a:pt x="2161" y="641"/>
                </a:cubicBezTo>
                <a:cubicBezTo>
                  <a:pt x="2171" y="640"/>
                  <a:pt x="2182" y="640"/>
                  <a:pt x="2188" y="636"/>
                </a:cubicBezTo>
                <a:cubicBezTo>
                  <a:pt x="2190" y="635"/>
                  <a:pt x="2197" y="635"/>
                  <a:pt x="2202" y="634"/>
                </a:cubicBezTo>
                <a:cubicBezTo>
                  <a:pt x="2218" y="633"/>
                  <a:pt x="2234" y="631"/>
                  <a:pt x="2249" y="630"/>
                </a:cubicBezTo>
                <a:cubicBezTo>
                  <a:pt x="2265" y="628"/>
                  <a:pt x="2282" y="627"/>
                  <a:pt x="2297" y="625"/>
                </a:cubicBezTo>
                <a:cubicBezTo>
                  <a:pt x="2325" y="623"/>
                  <a:pt x="2352" y="620"/>
                  <a:pt x="2380" y="617"/>
                </a:cubicBezTo>
                <a:cubicBezTo>
                  <a:pt x="2404" y="614"/>
                  <a:pt x="2428" y="611"/>
                  <a:pt x="2452" y="609"/>
                </a:cubicBezTo>
                <a:cubicBezTo>
                  <a:pt x="2460" y="608"/>
                  <a:pt x="2469" y="606"/>
                  <a:pt x="2477" y="604"/>
                </a:cubicBezTo>
                <a:cubicBezTo>
                  <a:pt x="2498" y="601"/>
                  <a:pt x="2520" y="598"/>
                  <a:pt x="2540" y="594"/>
                </a:cubicBezTo>
                <a:cubicBezTo>
                  <a:pt x="2555" y="591"/>
                  <a:pt x="2568" y="588"/>
                  <a:pt x="2583" y="585"/>
                </a:cubicBezTo>
                <a:cubicBezTo>
                  <a:pt x="2590" y="584"/>
                  <a:pt x="2597" y="582"/>
                  <a:pt x="2605" y="581"/>
                </a:cubicBezTo>
                <a:cubicBezTo>
                  <a:pt x="2613" y="580"/>
                  <a:pt x="2619" y="578"/>
                  <a:pt x="2625" y="576"/>
                </a:cubicBezTo>
                <a:cubicBezTo>
                  <a:pt x="2626" y="576"/>
                  <a:pt x="2626" y="576"/>
                  <a:pt x="2627" y="576"/>
                </a:cubicBezTo>
                <a:cubicBezTo>
                  <a:pt x="2649" y="574"/>
                  <a:pt x="2665" y="568"/>
                  <a:pt x="2683" y="563"/>
                </a:cubicBezTo>
                <a:cubicBezTo>
                  <a:pt x="2683" y="563"/>
                  <a:pt x="2683" y="563"/>
                  <a:pt x="2682" y="563"/>
                </a:cubicBezTo>
                <a:cubicBezTo>
                  <a:pt x="2682" y="563"/>
                  <a:pt x="2682" y="563"/>
                  <a:pt x="2682" y="563"/>
                </a:cubicBezTo>
                <a:cubicBezTo>
                  <a:pt x="2682" y="563"/>
                  <a:pt x="2682" y="563"/>
                  <a:pt x="2682" y="563"/>
                </a:cubicBezTo>
                <a:cubicBezTo>
                  <a:pt x="2680" y="563"/>
                  <a:pt x="2677" y="563"/>
                  <a:pt x="2675" y="563"/>
                </a:cubicBezTo>
                <a:cubicBezTo>
                  <a:pt x="2675" y="562"/>
                  <a:pt x="2675" y="562"/>
                  <a:pt x="2675" y="562"/>
                </a:cubicBezTo>
                <a:cubicBezTo>
                  <a:pt x="2678" y="562"/>
                  <a:pt x="2680" y="562"/>
                  <a:pt x="2682" y="563"/>
                </a:cubicBezTo>
                <a:cubicBezTo>
                  <a:pt x="2682" y="563"/>
                  <a:pt x="2682" y="563"/>
                  <a:pt x="2682" y="563"/>
                </a:cubicBezTo>
                <a:cubicBezTo>
                  <a:pt x="2683" y="561"/>
                  <a:pt x="2683" y="559"/>
                  <a:pt x="2684" y="558"/>
                </a:cubicBezTo>
                <a:cubicBezTo>
                  <a:pt x="2704" y="552"/>
                  <a:pt x="2720" y="544"/>
                  <a:pt x="2737" y="537"/>
                </a:cubicBezTo>
                <a:cubicBezTo>
                  <a:pt x="2742" y="534"/>
                  <a:pt x="2747" y="532"/>
                  <a:pt x="2753" y="529"/>
                </a:cubicBezTo>
                <a:cubicBezTo>
                  <a:pt x="2765" y="525"/>
                  <a:pt x="2772" y="518"/>
                  <a:pt x="2786" y="515"/>
                </a:cubicBezTo>
                <a:cubicBezTo>
                  <a:pt x="2789" y="512"/>
                  <a:pt x="2793" y="509"/>
                  <a:pt x="2798" y="506"/>
                </a:cubicBezTo>
                <a:cubicBezTo>
                  <a:pt x="2802" y="504"/>
                  <a:pt x="2805" y="502"/>
                  <a:pt x="2809" y="501"/>
                </a:cubicBezTo>
                <a:cubicBezTo>
                  <a:pt x="2815" y="498"/>
                  <a:pt x="2820" y="495"/>
                  <a:pt x="2822" y="491"/>
                </a:cubicBezTo>
                <a:cubicBezTo>
                  <a:pt x="2823" y="489"/>
                  <a:pt x="2825" y="486"/>
                  <a:pt x="2834" y="487"/>
                </a:cubicBezTo>
                <a:cubicBezTo>
                  <a:pt x="2845" y="482"/>
                  <a:pt x="2862" y="482"/>
                  <a:pt x="2872" y="476"/>
                </a:cubicBezTo>
                <a:cubicBezTo>
                  <a:pt x="2873" y="475"/>
                  <a:pt x="2874" y="475"/>
                  <a:pt x="2876" y="475"/>
                </a:cubicBezTo>
                <a:cubicBezTo>
                  <a:pt x="2892" y="471"/>
                  <a:pt x="2903" y="465"/>
                  <a:pt x="2916" y="460"/>
                </a:cubicBezTo>
                <a:cubicBezTo>
                  <a:pt x="2924" y="457"/>
                  <a:pt x="2929" y="453"/>
                  <a:pt x="2935" y="449"/>
                </a:cubicBezTo>
                <a:cubicBezTo>
                  <a:pt x="2941" y="446"/>
                  <a:pt x="2946" y="444"/>
                  <a:pt x="2951" y="441"/>
                </a:cubicBezTo>
                <a:cubicBezTo>
                  <a:pt x="2960" y="436"/>
                  <a:pt x="2969" y="431"/>
                  <a:pt x="2977" y="426"/>
                </a:cubicBezTo>
                <a:cubicBezTo>
                  <a:pt x="2988" y="419"/>
                  <a:pt x="2999" y="413"/>
                  <a:pt x="3009" y="406"/>
                </a:cubicBezTo>
                <a:cubicBezTo>
                  <a:pt x="3021" y="399"/>
                  <a:pt x="3031" y="392"/>
                  <a:pt x="3043" y="385"/>
                </a:cubicBezTo>
                <a:cubicBezTo>
                  <a:pt x="3050" y="380"/>
                  <a:pt x="3059" y="376"/>
                  <a:pt x="3066" y="371"/>
                </a:cubicBezTo>
                <a:cubicBezTo>
                  <a:pt x="3077" y="363"/>
                  <a:pt x="3087" y="355"/>
                  <a:pt x="3097" y="347"/>
                </a:cubicBezTo>
                <a:cubicBezTo>
                  <a:pt x="3108" y="338"/>
                  <a:pt x="3117" y="328"/>
                  <a:pt x="3128" y="319"/>
                </a:cubicBezTo>
                <a:cubicBezTo>
                  <a:pt x="3131" y="316"/>
                  <a:pt x="3132" y="312"/>
                  <a:pt x="3136" y="309"/>
                </a:cubicBezTo>
                <a:cubicBezTo>
                  <a:pt x="3141" y="306"/>
                  <a:pt x="3147" y="304"/>
                  <a:pt x="3155" y="303"/>
                </a:cubicBezTo>
                <a:cubicBezTo>
                  <a:pt x="3168" y="300"/>
                  <a:pt x="3182" y="298"/>
                  <a:pt x="3196" y="296"/>
                </a:cubicBezTo>
                <a:cubicBezTo>
                  <a:pt x="3239" y="290"/>
                  <a:pt x="3284" y="287"/>
                  <a:pt x="3329" y="285"/>
                </a:cubicBezTo>
                <a:cubicBezTo>
                  <a:pt x="3331" y="285"/>
                  <a:pt x="3334" y="284"/>
                  <a:pt x="3336" y="284"/>
                </a:cubicBezTo>
                <a:cubicBezTo>
                  <a:pt x="3336" y="282"/>
                  <a:pt x="3338" y="281"/>
                  <a:pt x="3342" y="282"/>
                </a:cubicBezTo>
                <a:cubicBezTo>
                  <a:pt x="3353" y="284"/>
                  <a:pt x="3362" y="283"/>
                  <a:pt x="3370" y="280"/>
                </a:cubicBezTo>
                <a:cubicBezTo>
                  <a:pt x="3376" y="278"/>
                  <a:pt x="3385" y="278"/>
                  <a:pt x="3393" y="278"/>
                </a:cubicBezTo>
                <a:cubicBezTo>
                  <a:pt x="3402" y="278"/>
                  <a:pt x="3411" y="278"/>
                  <a:pt x="3420" y="278"/>
                </a:cubicBezTo>
                <a:cubicBezTo>
                  <a:pt x="3428" y="278"/>
                  <a:pt x="3436" y="278"/>
                  <a:pt x="3443" y="277"/>
                </a:cubicBezTo>
                <a:cubicBezTo>
                  <a:pt x="3450" y="275"/>
                  <a:pt x="3459" y="276"/>
                  <a:pt x="3467" y="276"/>
                </a:cubicBezTo>
                <a:cubicBezTo>
                  <a:pt x="3476" y="276"/>
                  <a:pt x="3485" y="276"/>
                  <a:pt x="3494" y="274"/>
                </a:cubicBezTo>
                <a:cubicBezTo>
                  <a:pt x="3495" y="274"/>
                  <a:pt x="3497" y="274"/>
                  <a:pt x="3499" y="274"/>
                </a:cubicBezTo>
                <a:cubicBezTo>
                  <a:pt x="3514" y="276"/>
                  <a:pt x="3529" y="272"/>
                  <a:pt x="3544" y="273"/>
                </a:cubicBezTo>
                <a:cubicBezTo>
                  <a:pt x="3546" y="274"/>
                  <a:pt x="3548" y="274"/>
                  <a:pt x="3549" y="273"/>
                </a:cubicBezTo>
                <a:cubicBezTo>
                  <a:pt x="3567" y="271"/>
                  <a:pt x="3585" y="272"/>
                  <a:pt x="3603" y="270"/>
                </a:cubicBezTo>
                <a:cubicBezTo>
                  <a:pt x="3614" y="269"/>
                  <a:pt x="3625" y="270"/>
                  <a:pt x="3636" y="269"/>
                </a:cubicBezTo>
                <a:cubicBezTo>
                  <a:pt x="3641" y="269"/>
                  <a:pt x="3647" y="268"/>
                  <a:pt x="3652" y="268"/>
                </a:cubicBezTo>
                <a:cubicBezTo>
                  <a:pt x="3657" y="267"/>
                  <a:pt x="3662" y="266"/>
                  <a:pt x="3668" y="266"/>
                </a:cubicBezTo>
                <a:cubicBezTo>
                  <a:pt x="3684" y="266"/>
                  <a:pt x="3700" y="264"/>
                  <a:pt x="3716" y="263"/>
                </a:cubicBezTo>
                <a:cubicBezTo>
                  <a:pt x="3733" y="262"/>
                  <a:pt x="3749" y="261"/>
                  <a:pt x="3766" y="259"/>
                </a:cubicBezTo>
                <a:cubicBezTo>
                  <a:pt x="3771" y="259"/>
                  <a:pt x="3777" y="258"/>
                  <a:pt x="3782" y="258"/>
                </a:cubicBezTo>
                <a:cubicBezTo>
                  <a:pt x="3767" y="251"/>
                  <a:pt x="3751" y="245"/>
                  <a:pt x="3735" y="238"/>
                </a:cubicBezTo>
                <a:close/>
                <a:moveTo>
                  <a:pt x="3422" y="218"/>
                </a:moveTo>
                <a:cubicBezTo>
                  <a:pt x="3421" y="218"/>
                  <a:pt x="3421" y="219"/>
                  <a:pt x="3421" y="219"/>
                </a:cubicBezTo>
                <a:cubicBezTo>
                  <a:pt x="3413" y="222"/>
                  <a:pt x="3404" y="218"/>
                  <a:pt x="3397" y="221"/>
                </a:cubicBezTo>
                <a:cubicBezTo>
                  <a:pt x="3393" y="219"/>
                  <a:pt x="3390" y="218"/>
                  <a:pt x="3387" y="217"/>
                </a:cubicBezTo>
                <a:cubicBezTo>
                  <a:pt x="3399" y="214"/>
                  <a:pt x="3410" y="217"/>
                  <a:pt x="3422" y="218"/>
                </a:cubicBezTo>
                <a:close/>
                <a:moveTo>
                  <a:pt x="2561" y="410"/>
                </a:moveTo>
                <a:cubicBezTo>
                  <a:pt x="2561" y="410"/>
                  <a:pt x="2560" y="410"/>
                  <a:pt x="2560" y="410"/>
                </a:cubicBezTo>
                <a:cubicBezTo>
                  <a:pt x="2559" y="410"/>
                  <a:pt x="2559" y="409"/>
                  <a:pt x="2559" y="409"/>
                </a:cubicBezTo>
                <a:cubicBezTo>
                  <a:pt x="2560" y="409"/>
                  <a:pt x="2560" y="409"/>
                  <a:pt x="2561" y="409"/>
                </a:cubicBezTo>
                <a:cubicBezTo>
                  <a:pt x="2561" y="409"/>
                  <a:pt x="2561" y="410"/>
                  <a:pt x="2561" y="410"/>
                </a:cubicBezTo>
                <a:close/>
                <a:moveTo>
                  <a:pt x="2492" y="430"/>
                </a:moveTo>
                <a:cubicBezTo>
                  <a:pt x="2488" y="430"/>
                  <a:pt x="2484" y="430"/>
                  <a:pt x="2480" y="430"/>
                </a:cubicBezTo>
                <a:cubicBezTo>
                  <a:pt x="2484" y="429"/>
                  <a:pt x="2489" y="428"/>
                  <a:pt x="2492" y="430"/>
                </a:cubicBezTo>
                <a:close/>
                <a:moveTo>
                  <a:pt x="2321" y="442"/>
                </a:moveTo>
                <a:cubicBezTo>
                  <a:pt x="2312" y="445"/>
                  <a:pt x="2309" y="445"/>
                  <a:pt x="2298" y="443"/>
                </a:cubicBezTo>
                <a:cubicBezTo>
                  <a:pt x="2306" y="442"/>
                  <a:pt x="2312" y="440"/>
                  <a:pt x="2321" y="442"/>
                </a:cubicBezTo>
                <a:close/>
                <a:moveTo>
                  <a:pt x="1292" y="663"/>
                </a:moveTo>
                <a:cubicBezTo>
                  <a:pt x="1293" y="664"/>
                  <a:pt x="1294" y="665"/>
                  <a:pt x="1295" y="665"/>
                </a:cubicBezTo>
                <a:cubicBezTo>
                  <a:pt x="1295" y="665"/>
                  <a:pt x="1293" y="666"/>
                  <a:pt x="1293" y="666"/>
                </a:cubicBezTo>
                <a:cubicBezTo>
                  <a:pt x="1291" y="665"/>
                  <a:pt x="1290" y="665"/>
                  <a:pt x="1289" y="664"/>
                </a:cubicBezTo>
                <a:cubicBezTo>
                  <a:pt x="1290" y="664"/>
                  <a:pt x="1291" y="664"/>
                  <a:pt x="1292" y="663"/>
                </a:cubicBezTo>
                <a:close/>
                <a:moveTo>
                  <a:pt x="1137" y="569"/>
                </a:moveTo>
                <a:cubicBezTo>
                  <a:pt x="1138" y="569"/>
                  <a:pt x="1138" y="570"/>
                  <a:pt x="1139" y="570"/>
                </a:cubicBezTo>
                <a:cubicBezTo>
                  <a:pt x="1138" y="570"/>
                  <a:pt x="1138" y="570"/>
                  <a:pt x="1138" y="571"/>
                </a:cubicBezTo>
                <a:cubicBezTo>
                  <a:pt x="1137" y="570"/>
                  <a:pt x="1136" y="570"/>
                  <a:pt x="1136" y="569"/>
                </a:cubicBezTo>
                <a:cubicBezTo>
                  <a:pt x="1136" y="569"/>
                  <a:pt x="1137" y="569"/>
                  <a:pt x="1137" y="569"/>
                </a:cubicBezTo>
                <a:close/>
                <a:moveTo>
                  <a:pt x="1146" y="510"/>
                </a:moveTo>
                <a:cubicBezTo>
                  <a:pt x="1148" y="510"/>
                  <a:pt x="1149" y="510"/>
                  <a:pt x="1151" y="510"/>
                </a:cubicBezTo>
                <a:cubicBezTo>
                  <a:pt x="1150" y="511"/>
                  <a:pt x="1150" y="511"/>
                  <a:pt x="1149" y="511"/>
                </a:cubicBezTo>
                <a:cubicBezTo>
                  <a:pt x="1148" y="511"/>
                  <a:pt x="1147" y="511"/>
                  <a:pt x="1146" y="511"/>
                </a:cubicBezTo>
                <a:cubicBezTo>
                  <a:pt x="1146" y="510"/>
                  <a:pt x="1146" y="510"/>
                  <a:pt x="1146" y="510"/>
                </a:cubicBezTo>
                <a:close/>
                <a:moveTo>
                  <a:pt x="379" y="31"/>
                </a:moveTo>
                <a:cubicBezTo>
                  <a:pt x="384" y="29"/>
                  <a:pt x="389" y="29"/>
                  <a:pt x="392" y="31"/>
                </a:cubicBezTo>
                <a:cubicBezTo>
                  <a:pt x="396" y="33"/>
                  <a:pt x="398" y="35"/>
                  <a:pt x="402" y="38"/>
                </a:cubicBezTo>
                <a:cubicBezTo>
                  <a:pt x="390" y="38"/>
                  <a:pt x="382" y="36"/>
                  <a:pt x="379" y="31"/>
                </a:cubicBezTo>
                <a:close/>
                <a:moveTo>
                  <a:pt x="407" y="33"/>
                </a:moveTo>
                <a:cubicBezTo>
                  <a:pt x="403" y="31"/>
                  <a:pt x="401" y="29"/>
                  <a:pt x="396" y="26"/>
                </a:cubicBezTo>
                <a:cubicBezTo>
                  <a:pt x="408" y="28"/>
                  <a:pt x="415" y="30"/>
                  <a:pt x="421" y="33"/>
                </a:cubicBezTo>
                <a:cubicBezTo>
                  <a:pt x="413" y="36"/>
                  <a:pt x="411" y="36"/>
                  <a:pt x="407" y="33"/>
                </a:cubicBezTo>
                <a:close/>
                <a:moveTo>
                  <a:pt x="433" y="112"/>
                </a:moveTo>
                <a:cubicBezTo>
                  <a:pt x="429" y="111"/>
                  <a:pt x="426" y="109"/>
                  <a:pt x="422" y="108"/>
                </a:cubicBezTo>
                <a:cubicBezTo>
                  <a:pt x="423" y="106"/>
                  <a:pt x="426" y="105"/>
                  <a:pt x="430" y="106"/>
                </a:cubicBezTo>
                <a:cubicBezTo>
                  <a:pt x="436" y="108"/>
                  <a:pt x="437" y="109"/>
                  <a:pt x="433" y="112"/>
                </a:cubicBezTo>
                <a:close/>
                <a:moveTo>
                  <a:pt x="756" y="391"/>
                </a:moveTo>
                <a:cubicBezTo>
                  <a:pt x="756" y="391"/>
                  <a:pt x="755" y="391"/>
                  <a:pt x="754" y="391"/>
                </a:cubicBezTo>
                <a:cubicBezTo>
                  <a:pt x="752" y="390"/>
                  <a:pt x="749" y="388"/>
                  <a:pt x="753" y="386"/>
                </a:cubicBezTo>
                <a:cubicBezTo>
                  <a:pt x="755" y="387"/>
                  <a:pt x="757" y="387"/>
                  <a:pt x="762" y="387"/>
                </a:cubicBezTo>
                <a:cubicBezTo>
                  <a:pt x="759" y="389"/>
                  <a:pt x="757" y="390"/>
                  <a:pt x="756" y="391"/>
                </a:cubicBezTo>
                <a:close/>
                <a:moveTo>
                  <a:pt x="813" y="471"/>
                </a:moveTo>
                <a:cubicBezTo>
                  <a:pt x="812" y="469"/>
                  <a:pt x="811" y="468"/>
                  <a:pt x="811" y="467"/>
                </a:cubicBezTo>
                <a:cubicBezTo>
                  <a:pt x="811" y="466"/>
                  <a:pt x="808" y="464"/>
                  <a:pt x="814" y="462"/>
                </a:cubicBezTo>
                <a:cubicBezTo>
                  <a:pt x="812" y="466"/>
                  <a:pt x="818" y="468"/>
                  <a:pt x="813" y="471"/>
                </a:cubicBezTo>
                <a:close/>
                <a:moveTo>
                  <a:pt x="595" y="328"/>
                </a:moveTo>
                <a:cubicBezTo>
                  <a:pt x="595" y="329"/>
                  <a:pt x="596" y="329"/>
                  <a:pt x="596" y="330"/>
                </a:cubicBezTo>
                <a:cubicBezTo>
                  <a:pt x="596" y="330"/>
                  <a:pt x="595" y="330"/>
                  <a:pt x="595" y="330"/>
                </a:cubicBezTo>
                <a:cubicBezTo>
                  <a:pt x="594" y="330"/>
                  <a:pt x="594" y="329"/>
                  <a:pt x="593" y="329"/>
                </a:cubicBezTo>
                <a:cubicBezTo>
                  <a:pt x="593" y="329"/>
                  <a:pt x="594" y="329"/>
                  <a:pt x="595" y="328"/>
                </a:cubicBezTo>
                <a:close/>
                <a:moveTo>
                  <a:pt x="796" y="771"/>
                </a:moveTo>
                <a:cubicBezTo>
                  <a:pt x="798" y="771"/>
                  <a:pt x="799" y="772"/>
                  <a:pt x="800" y="772"/>
                </a:cubicBezTo>
                <a:cubicBezTo>
                  <a:pt x="800" y="772"/>
                  <a:pt x="799" y="773"/>
                  <a:pt x="798" y="773"/>
                </a:cubicBezTo>
                <a:cubicBezTo>
                  <a:pt x="797" y="773"/>
                  <a:pt x="796" y="772"/>
                  <a:pt x="796" y="772"/>
                </a:cubicBezTo>
                <a:cubicBezTo>
                  <a:pt x="796" y="772"/>
                  <a:pt x="796" y="771"/>
                  <a:pt x="796" y="771"/>
                </a:cubicBezTo>
                <a:close/>
                <a:moveTo>
                  <a:pt x="755" y="754"/>
                </a:moveTo>
                <a:cubicBezTo>
                  <a:pt x="756" y="754"/>
                  <a:pt x="757" y="754"/>
                  <a:pt x="758" y="754"/>
                </a:cubicBezTo>
                <a:cubicBezTo>
                  <a:pt x="759" y="754"/>
                  <a:pt x="760" y="755"/>
                  <a:pt x="761" y="756"/>
                </a:cubicBezTo>
                <a:cubicBezTo>
                  <a:pt x="761" y="756"/>
                  <a:pt x="761" y="756"/>
                  <a:pt x="762" y="756"/>
                </a:cubicBezTo>
                <a:cubicBezTo>
                  <a:pt x="762" y="756"/>
                  <a:pt x="762" y="756"/>
                  <a:pt x="762" y="756"/>
                </a:cubicBezTo>
                <a:cubicBezTo>
                  <a:pt x="772" y="757"/>
                  <a:pt x="774" y="760"/>
                  <a:pt x="780" y="764"/>
                </a:cubicBezTo>
                <a:cubicBezTo>
                  <a:pt x="769" y="762"/>
                  <a:pt x="763" y="760"/>
                  <a:pt x="762" y="756"/>
                </a:cubicBezTo>
                <a:cubicBezTo>
                  <a:pt x="761" y="756"/>
                  <a:pt x="761" y="756"/>
                  <a:pt x="761" y="756"/>
                </a:cubicBezTo>
                <a:cubicBezTo>
                  <a:pt x="761" y="756"/>
                  <a:pt x="761" y="756"/>
                  <a:pt x="761" y="756"/>
                </a:cubicBezTo>
                <a:cubicBezTo>
                  <a:pt x="759" y="756"/>
                  <a:pt x="757" y="755"/>
                  <a:pt x="755" y="755"/>
                </a:cubicBezTo>
                <a:cubicBezTo>
                  <a:pt x="755" y="755"/>
                  <a:pt x="755" y="754"/>
                  <a:pt x="755" y="754"/>
                </a:cubicBezTo>
                <a:close/>
                <a:moveTo>
                  <a:pt x="641" y="679"/>
                </a:moveTo>
                <a:cubicBezTo>
                  <a:pt x="645" y="682"/>
                  <a:pt x="647" y="685"/>
                  <a:pt x="654" y="688"/>
                </a:cubicBezTo>
                <a:cubicBezTo>
                  <a:pt x="658" y="690"/>
                  <a:pt x="657" y="690"/>
                  <a:pt x="655" y="695"/>
                </a:cubicBezTo>
                <a:cubicBezTo>
                  <a:pt x="649" y="688"/>
                  <a:pt x="637" y="684"/>
                  <a:pt x="635" y="677"/>
                </a:cubicBezTo>
                <a:cubicBezTo>
                  <a:pt x="638" y="678"/>
                  <a:pt x="640" y="678"/>
                  <a:pt x="641" y="679"/>
                </a:cubicBezTo>
                <a:close/>
                <a:moveTo>
                  <a:pt x="614" y="659"/>
                </a:moveTo>
                <a:cubicBezTo>
                  <a:pt x="614" y="658"/>
                  <a:pt x="615" y="658"/>
                  <a:pt x="615" y="658"/>
                </a:cubicBezTo>
                <a:cubicBezTo>
                  <a:pt x="622" y="659"/>
                  <a:pt x="621" y="662"/>
                  <a:pt x="621" y="665"/>
                </a:cubicBezTo>
                <a:cubicBezTo>
                  <a:pt x="617" y="663"/>
                  <a:pt x="612" y="661"/>
                  <a:pt x="614" y="659"/>
                </a:cubicBezTo>
                <a:close/>
                <a:moveTo>
                  <a:pt x="572" y="613"/>
                </a:moveTo>
                <a:cubicBezTo>
                  <a:pt x="573" y="613"/>
                  <a:pt x="575" y="613"/>
                  <a:pt x="575" y="614"/>
                </a:cubicBezTo>
                <a:cubicBezTo>
                  <a:pt x="577" y="616"/>
                  <a:pt x="579" y="619"/>
                  <a:pt x="581" y="622"/>
                </a:cubicBezTo>
                <a:cubicBezTo>
                  <a:pt x="580" y="622"/>
                  <a:pt x="579" y="622"/>
                  <a:pt x="578" y="622"/>
                </a:cubicBezTo>
                <a:cubicBezTo>
                  <a:pt x="575" y="619"/>
                  <a:pt x="573" y="617"/>
                  <a:pt x="571" y="614"/>
                </a:cubicBezTo>
                <a:cubicBezTo>
                  <a:pt x="570" y="614"/>
                  <a:pt x="572" y="613"/>
                  <a:pt x="572" y="613"/>
                </a:cubicBezTo>
                <a:close/>
                <a:moveTo>
                  <a:pt x="547" y="586"/>
                </a:moveTo>
                <a:cubicBezTo>
                  <a:pt x="547" y="586"/>
                  <a:pt x="549" y="586"/>
                  <a:pt x="549" y="586"/>
                </a:cubicBezTo>
                <a:cubicBezTo>
                  <a:pt x="549" y="586"/>
                  <a:pt x="550" y="587"/>
                  <a:pt x="550" y="587"/>
                </a:cubicBezTo>
                <a:cubicBezTo>
                  <a:pt x="549" y="587"/>
                  <a:pt x="549" y="587"/>
                  <a:pt x="548" y="587"/>
                </a:cubicBezTo>
                <a:cubicBezTo>
                  <a:pt x="548" y="587"/>
                  <a:pt x="547" y="587"/>
                  <a:pt x="547" y="586"/>
                </a:cubicBezTo>
                <a:close/>
                <a:moveTo>
                  <a:pt x="533" y="566"/>
                </a:moveTo>
                <a:cubicBezTo>
                  <a:pt x="536" y="568"/>
                  <a:pt x="540" y="569"/>
                  <a:pt x="536" y="572"/>
                </a:cubicBezTo>
                <a:cubicBezTo>
                  <a:pt x="531" y="568"/>
                  <a:pt x="531" y="568"/>
                  <a:pt x="533" y="566"/>
                </a:cubicBezTo>
                <a:close/>
                <a:moveTo>
                  <a:pt x="488" y="491"/>
                </a:moveTo>
                <a:cubicBezTo>
                  <a:pt x="488" y="494"/>
                  <a:pt x="489" y="495"/>
                  <a:pt x="489" y="497"/>
                </a:cubicBezTo>
                <a:cubicBezTo>
                  <a:pt x="484" y="494"/>
                  <a:pt x="484" y="494"/>
                  <a:pt x="488" y="491"/>
                </a:cubicBezTo>
                <a:close/>
                <a:moveTo>
                  <a:pt x="476" y="479"/>
                </a:moveTo>
                <a:cubicBezTo>
                  <a:pt x="476" y="480"/>
                  <a:pt x="477" y="481"/>
                  <a:pt x="477" y="482"/>
                </a:cubicBezTo>
                <a:cubicBezTo>
                  <a:pt x="477" y="482"/>
                  <a:pt x="477" y="482"/>
                  <a:pt x="477" y="482"/>
                </a:cubicBezTo>
                <a:cubicBezTo>
                  <a:pt x="476" y="482"/>
                  <a:pt x="475" y="482"/>
                  <a:pt x="475" y="482"/>
                </a:cubicBezTo>
                <a:cubicBezTo>
                  <a:pt x="475" y="481"/>
                  <a:pt x="476" y="480"/>
                  <a:pt x="476" y="479"/>
                </a:cubicBezTo>
                <a:cubicBezTo>
                  <a:pt x="468" y="479"/>
                  <a:pt x="468" y="476"/>
                  <a:pt x="468" y="473"/>
                </a:cubicBezTo>
                <a:cubicBezTo>
                  <a:pt x="477" y="474"/>
                  <a:pt x="473" y="478"/>
                  <a:pt x="476" y="479"/>
                </a:cubicBezTo>
                <a:close/>
                <a:moveTo>
                  <a:pt x="391" y="317"/>
                </a:moveTo>
                <a:cubicBezTo>
                  <a:pt x="399" y="324"/>
                  <a:pt x="409" y="330"/>
                  <a:pt x="410" y="338"/>
                </a:cubicBezTo>
                <a:cubicBezTo>
                  <a:pt x="411" y="342"/>
                  <a:pt x="410" y="346"/>
                  <a:pt x="414" y="349"/>
                </a:cubicBezTo>
                <a:cubicBezTo>
                  <a:pt x="416" y="351"/>
                  <a:pt x="414" y="352"/>
                  <a:pt x="414" y="355"/>
                </a:cubicBezTo>
                <a:cubicBezTo>
                  <a:pt x="410" y="352"/>
                  <a:pt x="407" y="351"/>
                  <a:pt x="404" y="349"/>
                </a:cubicBezTo>
                <a:cubicBezTo>
                  <a:pt x="403" y="349"/>
                  <a:pt x="403" y="348"/>
                  <a:pt x="403" y="347"/>
                </a:cubicBezTo>
                <a:cubicBezTo>
                  <a:pt x="403" y="342"/>
                  <a:pt x="401" y="338"/>
                  <a:pt x="398" y="334"/>
                </a:cubicBezTo>
                <a:cubicBezTo>
                  <a:pt x="392" y="329"/>
                  <a:pt x="390" y="324"/>
                  <a:pt x="386" y="319"/>
                </a:cubicBezTo>
                <a:cubicBezTo>
                  <a:pt x="385" y="318"/>
                  <a:pt x="387" y="317"/>
                  <a:pt x="391" y="317"/>
                </a:cubicBezTo>
                <a:close/>
                <a:moveTo>
                  <a:pt x="274" y="250"/>
                </a:moveTo>
                <a:cubicBezTo>
                  <a:pt x="274" y="251"/>
                  <a:pt x="273" y="251"/>
                  <a:pt x="273" y="251"/>
                </a:cubicBezTo>
                <a:cubicBezTo>
                  <a:pt x="273" y="251"/>
                  <a:pt x="272" y="251"/>
                  <a:pt x="272" y="251"/>
                </a:cubicBezTo>
                <a:cubicBezTo>
                  <a:pt x="272" y="251"/>
                  <a:pt x="272" y="250"/>
                  <a:pt x="272" y="250"/>
                </a:cubicBezTo>
                <a:cubicBezTo>
                  <a:pt x="272" y="250"/>
                  <a:pt x="273" y="250"/>
                  <a:pt x="274" y="250"/>
                </a:cubicBezTo>
                <a:close/>
                <a:moveTo>
                  <a:pt x="250" y="204"/>
                </a:moveTo>
                <a:cubicBezTo>
                  <a:pt x="251" y="204"/>
                  <a:pt x="253" y="204"/>
                  <a:pt x="253" y="204"/>
                </a:cubicBezTo>
                <a:cubicBezTo>
                  <a:pt x="255" y="206"/>
                  <a:pt x="256" y="207"/>
                  <a:pt x="258" y="208"/>
                </a:cubicBezTo>
                <a:cubicBezTo>
                  <a:pt x="257" y="208"/>
                  <a:pt x="256" y="209"/>
                  <a:pt x="255" y="209"/>
                </a:cubicBezTo>
                <a:cubicBezTo>
                  <a:pt x="253" y="208"/>
                  <a:pt x="251" y="207"/>
                  <a:pt x="249" y="206"/>
                </a:cubicBezTo>
                <a:cubicBezTo>
                  <a:pt x="249" y="205"/>
                  <a:pt x="250" y="204"/>
                  <a:pt x="250" y="204"/>
                </a:cubicBezTo>
                <a:close/>
                <a:moveTo>
                  <a:pt x="223" y="196"/>
                </a:moveTo>
                <a:cubicBezTo>
                  <a:pt x="222" y="194"/>
                  <a:pt x="221" y="192"/>
                  <a:pt x="221" y="191"/>
                </a:cubicBezTo>
                <a:cubicBezTo>
                  <a:pt x="221" y="189"/>
                  <a:pt x="224" y="189"/>
                  <a:pt x="228" y="190"/>
                </a:cubicBezTo>
                <a:cubicBezTo>
                  <a:pt x="230" y="194"/>
                  <a:pt x="231" y="198"/>
                  <a:pt x="237" y="201"/>
                </a:cubicBezTo>
                <a:cubicBezTo>
                  <a:pt x="238" y="202"/>
                  <a:pt x="236" y="204"/>
                  <a:pt x="235" y="205"/>
                </a:cubicBezTo>
                <a:cubicBezTo>
                  <a:pt x="235" y="205"/>
                  <a:pt x="235" y="205"/>
                  <a:pt x="235" y="205"/>
                </a:cubicBezTo>
                <a:cubicBezTo>
                  <a:pt x="235" y="205"/>
                  <a:pt x="235" y="205"/>
                  <a:pt x="235" y="205"/>
                </a:cubicBezTo>
                <a:cubicBezTo>
                  <a:pt x="236" y="205"/>
                  <a:pt x="238" y="205"/>
                  <a:pt x="238" y="205"/>
                </a:cubicBezTo>
                <a:cubicBezTo>
                  <a:pt x="240" y="205"/>
                  <a:pt x="241" y="206"/>
                  <a:pt x="242" y="207"/>
                </a:cubicBezTo>
                <a:cubicBezTo>
                  <a:pt x="242" y="207"/>
                  <a:pt x="242" y="207"/>
                  <a:pt x="242" y="207"/>
                </a:cubicBezTo>
                <a:cubicBezTo>
                  <a:pt x="240" y="207"/>
                  <a:pt x="238" y="207"/>
                  <a:pt x="236" y="206"/>
                </a:cubicBezTo>
                <a:cubicBezTo>
                  <a:pt x="235" y="206"/>
                  <a:pt x="235" y="205"/>
                  <a:pt x="235" y="205"/>
                </a:cubicBezTo>
                <a:cubicBezTo>
                  <a:pt x="235" y="205"/>
                  <a:pt x="235" y="205"/>
                  <a:pt x="235" y="205"/>
                </a:cubicBezTo>
                <a:cubicBezTo>
                  <a:pt x="235" y="205"/>
                  <a:pt x="235" y="205"/>
                  <a:pt x="235" y="205"/>
                </a:cubicBezTo>
                <a:cubicBezTo>
                  <a:pt x="224" y="201"/>
                  <a:pt x="220" y="199"/>
                  <a:pt x="216" y="194"/>
                </a:cubicBezTo>
                <a:cubicBezTo>
                  <a:pt x="218" y="195"/>
                  <a:pt x="220" y="195"/>
                  <a:pt x="223" y="196"/>
                </a:cubicBezTo>
                <a:close/>
                <a:moveTo>
                  <a:pt x="183" y="179"/>
                </a:moveTo>
                <a:cubicBezTo>
                  <a:pt x="184" y="178"/>
                  <a:pt x="184" y="177"/>
                  <a:pt x="185" y="176"/>
                </a:cubicBezTo>
                <a:cubicBezTo>
                  <a:pt x="185" y="175"/>
                  <a:pt x="187" y="176"/>
                  <a:pt x="187" y="176"/>
                </a:cubicBezTo>
                <a:cubicBezTo>
                  <a:pt x="187" y="177"/>
                  <a:pt x="187" y="178"/>
                  <a:pt x="186" y="179"/>
                </a:cubicBezTo>
                <a:cubicBezTo>
                  <a:pt x="186" y="179"/>
                  <a:pt x="186" y="179"/>
                  <a:pt x="184" y="180"/>
                </a:cubicBezTo>
                <a:cubicBezTo>
                  <a:pt x="183" y="179"/>
                  <a:pt x="183" y="179"/>
                  <a:pt x="183" y="179"/>
                </a:cubicBezTo>
                <a:close/>
                <a:moveTo>
                  <a:pt x="145" y="120"/>
                </a:moveTo>
                <a:cubicBezTo>
                  <a:pt x="144" y="120"/>
                  <a:pt x="144" y="119"/>
                  <a:pt x="144" y="119"/>
                </a:cubicBezTo>
                <a:cubicBezTo>
                  <a:pt x="145" y="118"/>
                  <a:pt x="146" y="118"/>
                  <a:pt x="147" y="118"/>
                </a:cubicBezTo>
                <a:cubicBezTo>
                  <a:pt x="147" y="119"/>
                  <a:pt x="148" y="119"/>
                  <a:pt x="148" y="119"/>
                </a:cubicBezTo>
                <a:cubicBezTo>
                  <a:pt x="147" y="120"/>
                  <a:pt x="146" y="120"/>
                  <a:pt x="145" y="120"/>
                </a:cubicBezTo>
                <a:close/>
                <a:moveTo>
                  <a:pt x="235" y="99"/>
                </a:moveTo>
                <a:cubicBezTo>
                  <a:pt x="239" y="98"/>
                  <a:pt x="242" y="99"/>
                  <a:pt x="245" y="101"/>
                </a:cubicBezTo>
                <a:cubicBezTo>
                  <a:pt x="246" y="101"/>
                  <a:pt x="246" y="101"/>
                  <a:pt x="246" y="102"/>
                </a:cubicBezTo>
                <a:cubicBezTo>
                  <a:pt x="242" y="103"/>
                  <a:pt x="238" y="103"/>
                  <a:pt x="234" y="101"/>
                </a:cubicBezTo>
                <a:cubicBezTo>
                  <a:pt x="234" y="101"/>
                  <a:pt x="234" y="100"/>
                  <a:pt x="235" y="99"/>
                </a:cubicBezTo>
                <a:close/>
                <a:moveTo>
                  <a:pt x="228" y="128"/>
                </a:moveTo>
                <a:cubicBezTo>
                  <a:pt x="227" y="128"/>
                  <a:pt x="227" y="128"/>
                  <a:pt x="226" y="128"/>
                </a:cubicBezTo>
                <a:cubicBezTo>
                  <a:pt x="226" y="127"/>
                  <a:pt x="226" y="127"/>
                  <a:pt x="227" y="127"/>
                </a:cubicBezTo>
                <a:cubicBezTo>
                  <a:pt x="227" y="127"/>
                  <a:pt x="228" y="127"/>
                  <a:pt x="228" y="127"/>
                </a:cubicBezTo>
                <a:cubicBezTo>
                  <a:pt x="228" y="127"/>
                  <a:pt x="228" y="128"/>
                  <a:pt x="228" y="128"/>
                </a:cubicBezTo>
                <a:close/>
                <a:moveTo>
                  <a:pt x="236" y="120"/>
                </a:moveTo>
                <a:cubicBezTo>
                  <a:pt x="231" y="119"/>
                  <a:pt x="230" y="118"/>
                  <a:pt x="230" y="116"/>
                </a:cubicBezTo>
                <a:cubicBezTo>
                  <a:pt x="230" y="116"/>
                  <a:pt x="230" y="116"/>
                  <a:pt x="230" y="116"/>
                </a:cubicBezTo>
                <a:cubicBezTo>
                  <a:pt x="230" y="116"/>
                  <a:pt x="230" y="116"/>
                  <a:pt x="230" y="116"/>
                </a:cubicBezTo>
                <a:cubicBezTo>
                  <a:pt x="229" y="115"/>
                  <a:pt x="228" y="115"/>
                  <a:pt x="227" y="115"/>
                </a:cubicBezTo>
                <a:cubicBezTo>
                  <a:pt x="227" y="115"/>
                  <a:pt x="228" y="114"/>
                  <a:pt x="229" y="114"/>
                </a:cubicBezTo>
                <a:cubicBezTo>
                  <a:pt x="229" y="115"/>
                  <a:pt x="230" y="115"/>
                  <a:pt x="230" y="116"/>
                </a:cubicBezTo>
                <a:cubicBezTo>
                  <a:pt x="230" y="116"/>
                  <a:pt x="230" y="116"/>
                  <a:pt x="230" y="116"/>
                </a:cubicBezTo>
                <a:cubicBezTo>
                  <a:pt x="230" y="116"/>
                  <a:pt x="230" y="116"/>
                  <a:pt x="230" y="116"/>
                </a:cubicBezTo>
                <a:cubicBezTo>
                  <a:pt x="234" y="117"/>
                  <a:pt x="236" y="118"/>
                  <a:pt x="236" y="120"/>
                </a:cubicBezTo>
                <a:close/>
                <a:moveTo>
                  <a:pt x="241" y="145"/>
                </a:moveTo>
                <a:cubicBezTo>
                  <a:pt x="241" y="145"/>
                  <a:pt x="241" y="144"/>
                  <a:pt x="241" y="144"/>
                </a:cubicBezTo>
                <a:cubicBezTo>
                  <a:pt x="241" y="144"/>
                  <a:pt x="241" y="144"/>
                  <a:pt x="242" y="143"/>
                </a:cubicBezTo>
                <a:cubicBezTo>
                  <a:pt x="249" y="145"/>
                  <a:pt x="255" y="146"/>
                  <a:pt x="255" y="151"/>
                </a:cubicBezTo>
                <a:cubicBezTo>
                  <a:pt x="250" y="149"/>
                  <a:pt x="246" y="147"/>
                  <a:pt x="241" y="145"/>
                </a:cubicBezTo>
                <a:close/>
                <a:moveTo>
                  <a:pt x="531" y="452"/>
                </a:moveTo>
                <a:cubicBezTo>
                  <a:pt x="538" y="452"/>
                  <a:pt x="539" y="454"/>
                  <a:pt x="540" y="456"/>
                </a:cubicBezTo>
                <a:cubicBezTo>
                  <a:pt x="549" y="467"/>
                  <a:pt x="559" y="477"/>
                  <a:pt x="567" y="488"/>
                </a:cubicBezTo>
                <a:cubicBezTo>
                  <a:pt x="572" y="494"/>
                  <a:pt x="577" y="500"/>
                  <a:pt x="577" y="506"/>
                </a:cubicBezTo>
                <a:cubicBezTo>
                  <a:pt x="577" y="507"/>
                  <a:pt x="577" y="507"/>
                  <a:pt x="577" y="507"/>
                </a:cubicBezTo>
                <a:cubicBezTo>
                  <a:pt x="577" y="507"/>
                  <a:pt x="577" y="507"/>
                  <a:pt x="577" y="507"/>
                </a:cubicBezTo>
                <a:cubicBezTo>
                  <a:pt x="578" y="507"/>
                  <a:pt x="579" y="508"/>
                  <a:pt x="580" y="508"/>
                </a:cubicBezTo>
                <a:cubicBezTo>
                  <a:pt x="580" y="509"/>
                  <a:pt x="579" y="509"/>
                  <a:pt x="578" y="509"/>
                </a:cubicBezTo>
                <a:cubicBezTo>
                  <a:pt x="578" y="509"/>
                  <a:pt x="577" y="509"/>
                  <a:pt x="577" y="509"/>
                </a:cubicBezTo>
                <a:cubicBezTo>
                  <a:pt x="577" y="508"/>
                  <a:pt x="577" y="508"/>
                  <a:pt x="577" y="507"/>
                </a:cubicBezTo>
                <a:cubicBezTo>
                  <a:pt x="577" y="507"/>
                  <a:pt x="577" y="507"/>
                  <a:pt x="577" y="507"/>
                </a:cubicBezTo>
                <a:cubicBezTo>
                  <a:pt x="577" y="507"/>
                  <a:pt x="577" y="507"/>
                  <a:pt x="577" y="506"/>
                </a:cubicBezTo>
                <a:cubicBezTo>
                  <a:pt x="576" y="506"/>
                  <a:pt x="574" y="506"/>
                  <a:pt x="573" y="505"/>
                </a:cubicBezTo>
                <a:cubicBezTo>
                  <a:pt x="569" y="498"/>
                  <a:pt x="564" y="490"/>
                  <a:pt x="556" y="483"/>
                </a:cubicBezTo>
                <a:cubicBezTo>
                  <a:pt x="552" y="479"/>
                  <a:pt x="547" y="475"/>
                  <a:pt x="546" y="471"/>
                </a:cubicBezTo>
                <a:cubicBezTo>
                  <a:pt x="544" y="467"/>
                  <a:pt x="539" y="464"/>
                  <a:pt x="536" y="460"/>
                </a:cubicBezTo>
                <a:cubicBezTo>
                  <a:pt x="534" y="458"/>
                  <a:pt x="532" y="456"/>
                  <a:pt x="531" y="454"/>
                </a:cubicBezTo>
                <a:cubicBezTo>
                  <a:pt x="530" y="454"/>
                  <a:pt x="531" y="453"/>
                  <a:pt x="531" y="452"/>
                </a:cubicBezTo>
                <a:close/>
                <a:moveTo>
                  <a:pt x="405" y="201"/>
                </a:moveTo>
                <a:cubicBezTo>
                  <a:pt x="403" y="200"/>
                  <a:pt x="402" y="200"/>
                  <a:pt x="402" y="200"/>
                </a:cubicBezTo>
                <a:cubicBezTo>
                  <a:pt x="403" y="199"/>
                  <a:pt x="404" y="198"/>
                  <a:pt x="405" y="198"/>
                </a:cubicBezTo>
                <a:cubicBezTo>
                  <a:pt x="405" y="198"/>
                  <a:pt x="408" y="198"/>
                  <a:pt x="408" y="198"/>
                </a:cubicBezTo>
                <a:cubicBezTo>
                  <a:pt x="407" y="199"/>
                  <a:pt x="406" y="200"/>
                  <a:pt x="405" y="201"/>
                </a:cubicBezTo>
                <a:close/>
                <a:moveTo>
                  <a:pt x="432" y="226"/>
                </a:moveTo>
                <a:cubicBezTo>
                  <a:pt x="432" y="226"/>
                  <a:pt x="431" y="226"/>
                  <a:pt x="431" y="226"/>
                </a:cubicBezTo>
                <a:cubicBezTo>
                  <a:pt x="431" y="226"/>
                  <a:pt x="432" y="225"/>
                  <a:pt x="432" y="225"/>
                </a:cubicBezTo>
                <a:cubicBezTo>
                  <a:pt x="432" y="225"/>
                  <a:pt x="432" y="225"/>
                  <a:pt x="432" y="225"/>
                </a:cubicBezTo>
                <a:cubicBezTo>
                  <a:pt x="423" y="223"/>
                  <a:pt x="423" y="223"/>
                  <a:pt x="425" y="219"/>
                </a:cubicBezTo>
                <a:cubicBezTo>
                  <a:pt x="428" y="221"/>
                  <a:pt x="430" y="223"/>
                  <a:pt x="432" y="225"/>
                </a:cubicBezTo>
                <a:cubicBezTo>
                  <a:pt x="432" y="225"/>
                  <a:pt x="432" y="225"/>
                  <a:pt x="432" y="225"/>
                </a:cubicBezTo>
                <a:cubicBezTo>
                  <a:pt x="432" y="225"/>
                  <a:pt x="432" y="226"/>
                  <a:pt x="432" y="226"/>
                </a:cubicBezTo>
                <a:close/>
                <a:moveTo>
                  <a:pt x="491" y="294"/>
                </a:moveTo>
                <a:cubicBezTo>
                  <a:pt x="487" y="289"/>
                  <a:pt x="484" y="283"/>
                  <a:pt x="473" y="280"/>
                </a:cubicBezTo>
                <a:cubicBezTo>
                  <a:pt x="471" y="279"/>
                  <a:pt x="470" y="278"/>
                  <a:pt x="469" y="277"/>
                </a:cubicBezTo>
                <a:cubicBezTo>
                  <a:pt x="466" y="272"/>
                  <a:pt x="460" y="267"/>
                  <a:pt x="458" y="261"/>
                </a:cubicBezTo>
                <a:cubicBezTo>
                  <a:pt x="456" y="256"/>
                  <a:pt x="451" y="252"/>
                  <a:pt x="447" y="247"/>
                </a:cubicBezTo>
                <a:cubicBezTo>
                  <a:pt x="446" y="246"/>
                  <a:pt x="446" y="245"/>
                  <a:pt x="446" y="244"/>
                </a:cubicBezTo>
                <a:cubicBezTo>
                  <a:pt x="447" y="244"/>
                  <a:pt x="448" y="244"/>
                  <a:pt x="448" y="244"/>
                </a:cubicBezTo>
                <a:cubicBezTo>
                  <a:pt x="454" y="246"/>
                  <a:pt x="460" y="249"/>
                  <a:pt x="465" y="251"/>
                </a:cubicBezTo>
                <a:cubicBezTo>
                  <a:pt x="468" y="253"/>
                  <a:pt x="468" y="256"/>
                  <a:pt x="470" y="258"/>
                </a:cubicBezTo>
                <a:cubicBezTo>
                  <a:pt x="472" y="259"/>
                  <a:pt x="474" y="261"/>
                  <a:pt x="475" y="262"/>
                </a:cubicBezTo>
                <a:cubicBezTo>
                  <a:pt x="478" y="264"/>
                  <a:pt x="481" y="267"/>
                  <a:pt x="484" y="269"/>
                </a:cubicBezTo>
                <a:cubicBezTo>
                  <a:pt x="491" y="276"/>
                  <a:pt x="494" y="284"/>
                  <a:pt x="499" y="291"/>
                </a:cubicBezTo>
                <a:cubicBezTo>
                  <a:pt x="501" y="293"/>
                  <a:pt x="503" y="295"/>
                  <a:pt x="503" y="298"/>
                </a:cubicBezTo>
                <a:cubicBezTo>
                  <a:pt x="493" y="296"/>
                  <a:pt x="493" y="296"/>
                  <a:pt x="491" y="294"/>
                </a:cubicBezTo>
                <a:close/>
                <a:moveTo>
                  <a:pt x="504" y="318"/>
                </a:moveTo>
                <a:cubicBezTo>
                  <a:pt x="503" y="318"/>
                  <a:pt x="502" y="317"/>
                  <a:pt x="501" y="316"/>
                </a:cubicBezTo>
                <a:cubicBezTo>
                  <a:pt x="501" y="316"/>
                  <a:pt x="503" y="315"/>
                  <a:pt x="504" y="315"/>
                </a:cubicBezTo>
                <a:cubicBezTo>
                  <a:pt x="505" y="316"/>
                  <a:pt x="506" y="317"/>
                  <a:pt x="508" y="318"/>
                </a:cubicBezTo>
                <a:cubicBezTo>
                  <a:pt x="506" y="318"/>
                  <a:pt x="505" y="318"/>
                  <a:pt x="504" y="318"/>
                </a:cubicBezTo>
                <a:close/>
                <a:moveTo>
                  <a:pt x="810" y="662"/>
                </a:moveTo>
                <a:cubicBezTo>
                  <a:pt x="810" y="662"/>
                  <a:pt x="808" y="662"/>
                  <a:pt x="808" y="662"/>
                </a:cubicBezTo>
                <a:cubicBezTo>
                  <a:pt x="808" y="662"/>
                  <a:pt x="808" y="661"/>
                  <a:pt x="807" y="661"/>
                </a:cubicBezTo>
                <a:cubicBezTo>
                  <a:pt x="808" y="661"/>
                  <a:pt x="809" y="661"/>
                  <a:pt x="810" y="661"/>
                </a:cubicBezTo>
                <a:cubicBezTo>
                  <a:pt x="810" y="662"/>
                  <a:pt x="810" y="662"/>
                  <a:pt x="810" y="662"/>
                </a:cubicBezTo>
                <a:close/>
                <a:moveTo>
                  <a:pt x="1209" y="851"/>
                </a:moveTo>
                <a:cubicBezTo>
                  <a:pt x="1209" y="850"/>
                  <a:pt x="1209" y="850"/>
                  <a:pt x="1209" y="850"/>
                </a:cubicBezTo>
                <a:cubicBezTo>
                  <a:pt x="1210" y="850"/>
                  <a:pt x="1211" y="850"/>
                  <a:pt x="1212" y="850"/>
                </a:cubicBezTo>
                <a:cubicBezTo>
                  <a:pt x="1213" y="850"/>
                  <a:pt x="1213" y="850"/>
                  <a:pt x="1213" y="850"/>
                </a:cubicBezTo>
                <a:cubicBezTo>
                  <a:pt x="1211" y="850"/>
                  <a:pt x="1210" y="851"/>
                  <a:pt x="1209" y="851"/>
                </a:cubicBezTo>
                <a:close/>
                <a:moveTo>
                  <a:pt x="1322" y="863"/>
                </a:moveTo>
                <a:cubicBezTo>
                  <a:pt x="1321" y="863"/>
                  <a:pt x="1321" y="862"/>
                  <a:pt x="1320" y="862"/>
                </a:cubicBezTo>
                <a:cubicBezTo>
                  <a:pt x="1332" y="861"/>
                  <a:pt x="1332" y="861"/>
                  <a:pt x="1339" y="866"/>
                </a:cubicBezTo>
                <a:cubicBezTo>
                  <a:pt x="1331" y="865"/>
                  <a:pt x="1326" y="864"/>
                  <a:pt x="1322" y="863"/>
                </a:cubicBezTo>
                <a:close/>
                <a:moveTo>
                  <a:pt x="1430" y="843"/>
                </a:moveTo>
                <a:cubicBezTo>
                  <a:pt x="1417" y="843"/>
                  <a:pt x="1405" y="842"/>
                  <a:pt x="1392" y="841"/>
                </a:cubicBezTo>
                <a:cubicBezTo>
                  <a:pt x="1384" y="840"/>
                  <a:pt x="1376" y="839"/>
                  <a:pt x="1367" y="839"/>
                </a:cubicBezTo>
                <a:cubicBezTo>
                  <a:pt x="1355" y="839"/>
                  <a:pt x="1342" y="838"/>
                  <a:pt x="1330" y="837"/>
                </a:cubicBezTo>
                <a:cubicBezTo>
                  <a:pt x="1315" y="836"/>
                  <a:pt x="1299" y="834"/>
                  <a:pt x="1284" y="832"/>
                </a:cubicBezTo>
                <a:cubicBezTo>
                  <a:pt x="1273" y="831"/>
                  <a:pt x="1262" y="830"/>
                  <a:pt x="1250" y="826"/>
                </a:cubicBezTo>
                <a:cubicBezTo>
                  <a:pt x="1255" y="826"/>
                  <a:pt x="1258" y="826"/>
                  <a:pt x="1260" y="826"/>
                </a:cubicBezTo>
                <a:cubicBezTo>
                  <a:pt x="1287" y="829"/>
                  <a:pt x="1314" y="831"/>
                  <a:pt x="1341" y="834"/>
                </a:cubicBezTo>
                <a:cubicBezTo>
                  <a:pt x="1345" y="834"/>
                  <a:pt x="1349" y="834"/>
                  <a:pt x="1353" y="834"/>
                </a:cubicBezTo>
                <a:cubicBezTo>
                  <a:pt x="1361" y="833"/>
                  <a:pt x="1371" y="832"/>
                  <a:pt x="1378" y="835"/>
                </a:cubicBezTo>
                <a:cubicBezTo>
                  <a:pt x="1387" y="838"/>
                  <a:pt x="1396" y="838"/>
                  <a:pt x="1407" y="839"/>
                </a:cubicBezTo>
                <a:cubicBezTo>
                  <a:pt x="1417" y="839"/>
                  <a:pt x="1427" y="841"/>
                  <a:pt x="1437" y="841"/>
                </a:cubicBezTo>
                <a:cubicBezTo>
                  <a:pt x="1438" y="842"/>
                  <a:pt x="1438" y="842"/>
                  <a:pt x="1438" y="842"/>
                </a:cubicBezTo>
                <a:cubicBezTo>
                  <a:pt x="1435" y="843"/>
                  <a:pt x="1432" y="844"/>
                  <a:pt x="1430" y="843"/>
                </a:cubicBezTo>
                <a:close/>
                <a:moveTo>
                  <a:pt x="1489" y="855"/>
                </a:moveTo>
                <a:cubicBezTo>
                  <a:pt x="1487" y="855"/>
                  <a:pt x="1485" y="855"/>
                  <a:pt x="1482" y="855"/>
                </a:cubicBezTo>
                <a:cubicBezTo>
                  <a:pt x="1482" y="855"/>
                  <a:pt x="1482" y="854"/>
                  <a:pt x="1482" y="854"/>
                </a:cubicBezTo>
                <a:cubicBezTo>
                  <a:pt x="1484" y="854"/>
                  <a:pt x="1486" y="854"/>
                  <a:pt x="1488" y="854"/>
                </a:cubicBezTo>
                <a:cubicBezTo>
                  <a:pt x="1489" y="854"/>
                  <a:pt x="1489" y="854"/>
                  <a:pt x="1490" y="854"/>
                </a:cubicBezTo>
                <a:cubicBezTo>
                  <a:pt x="1489" y="855"/>
                  <a:pt x="1489" y="855"/>
                  <a:pt x="1489" y="855"/>
                </a:cubicBezTo>
                <a:close/>
                <a:moveTo>
                  <a:pt x="1482" y="848"/>
                </a:moveTo>
                <a:cubicBezTo>
                  <a:pt x="1471" y="848"/>
                  <a:pt x="1460" y="847"/>
                  <a:pt x="1452" y="843"/>
                </a:cubicBezTo>
                <a:cubicBezTo>
                  <a:pt x="1466" y="841"/>
                  <a:pt x="1466" y="841"/>
                  <a:pt x="1476" y="843"/>
                </a:cubicBezTo>
                <a:cubicBezTo>
                  <a:pt x="1488" y="844"/>
                  <a:pt x="1500" y="846"/>
                  <a:pt x="1512" y="847"/>
                </a:cubicBezTo>
                <a:cubicBezTo>
                  <a:pt x="1502" y="848"/>
                  <a:pt x="1492" y="848"/>
                  <a:pt x="1482" y="848"/>
                </a:cubicBezTo>
                <a:close/>
                <a:moveTo>
                  <a:pt x="1523" y="846"/>
                </a:moveTo>
                <a:cubicBezTo>
                  <a:pt x="1522" y="846"/>
                  <a:pt x="1522" y="845"/>
                  <a:pt x="1522" y="845"/>
                </a:cubicBezTo>
                <a:cubicBezTo>
                  <a:pt x="1522" y="845"/>
                  <a:pt x="1522" y="845"/>
                  <a:pt x="1522" y="845"/>
                </a:cubicBezTo>
                <a:cubicBezTo>
                  <a:pt x="1522" y="845"/>
                  <a:pt x="1522" y="845"/>
                  <a:pt x="1522" y="845"/>
                </a:cubicBezTo>
                <a:cubicBezTo>
                  <a:pt x="1516" y="846"/>
                  <a:pt x="1511" y="845"/>
                  <a:pt x="1507" y="844"/>
                </a:cubicBezTo>
                <a:cubicBezTo>
                  <a:pt x="1512" y="843"/>
                  <a:pt x="1518" y="842"/>
                  <a:pt x="1522" y="845"/>
                </a:cubicBezTo>
                <a:cubicBezTo>
                  <a:pt x="1522" y="845"/>
                  <a:pt x="1522" y="845"/>
                  <a:pt x="1522" y="845"/>
                </a:cubicBezTo>
                <a:cubicBezTo>
                  <a:pt x="1522" y="845"/>
                  <a:pt x="1522" y="845"/>
                  <a:pt x="1522" y="845"/>
                </a:cubicBezTo>
                <a:cubicBezTo>
                  <a:pt x="1527" y="845"/>
                  <a:pt x="1531" y="846"/>
                  <a:pt x="1536" y="844"/>
                </a:cubicBezTo>
                <a:cubicBezTo>
                  <a:pt x="1539" y="843"/>
                  <a:pt x="1544" y="843"/>
                  <a:pt x="1548" y="846"/>
                </a:cubicBezTo>
                <a:cubicBezTo>
                  <a:pt x="1539" y="848"/>
                  <a:pt x="1531" y="848"/>
                  <a:pt x="1523" y="846"/>
                </a:cubicBezTo>
                <a:close/>
                <a:moveTo>
                  <a:pt x="1565" y="848"/>
                </a:moveTo>
                <a:cubicBezTo>
                  <a:pt x="1565" y="848"/>
                  <a:pt x="1565" y="848"/>
                  <a:pt x="1565" y="848"/>
                </a:cubicBezTo>
                <a:cubicBezTo>
                  <a:pt x="1565" y="848"/>
                  <a:pt x="1565" y="848"/>
                  <a:pt x="1565" y="848"/>
                </a:cubicBezTo>
                <a:cubicBezTo>
                  <a:pt x="1563" y="848"/>
                  <a:pt x="1562" y="847"/>
                  <a:pt x="1560" y="847"/>
                </a:cubicBezTo>
                <a:cubicBezTo>
                  <a:pt x="1560" y="847"/>
                  <a:pt x="1559" y="847"/>
                  <a:pt x="1559" y="847"/>
                </a:cubicBezTo>
                <a:cubicBezTo>
                  <a:pt x="1559" y="847"/>
                  <a:pt x="1561" y="846"/>
                  <a:pt x="1561" y="846"/>
                </a:cubicBezTo>
                <a:cubicBezTo>
                  <a:pt x="1562" y="847"/>
                  <a:pt x="1564" y="847"/>
                  <a:pt x="1565" y="848"/>
                </a:cubicBezTo>
                <a:cubicBezTo>
                  <a:pt x="1565" y="848"/>
                  <a:pt x="1565" y="848"/>
                  <a:pt x="1565" y="848"/>
                </a:cubicBezTo>
                <a:cubicBezTo>
                  <a:pt x="1565" y="848"/>
                  <a:pt x="1565" y="848"/>
                  <a:pt x="1565" y="848"/>
                </a:cubicBezTo>
                <a:cubicBezTo>
                  <a:pt x="1565" y="847"/>
                  <a:pt x="1565" y="846"/>
                  <a:pt x="1565" y="846"/>
                </a:cubicBezTo>
                <a:cubicBezTo>
                  <a:pt x="1565" y="844"/>
                  <a:pt x="1567" y="843"/>
                  <a:pt x="1572" y="845"/>
                </a:cubicBezTo>
                <a:cubicBezTo>
                  <a:pt x="1572" y="845"/>
                  <a:pt x="1573" y="845"/>
                  <a:pt x="1573" y="846"/>
                </a:cubicBezTo>
                <a:cubicBezTo>
                  <a:pt x="1571" y="846"/>
                  <a:pt x="1568" y="847"/>
                  <a:pt x="1565" y="848"/>
                </a:cubicBezTo>
                <a:close/>
                <a:moveTo>
                  <a:pt x="990" y="844"/>
                </a:moveTo>
                <a:cubicBezTo>
                  <a:pt x="990" y="844"/>
                  <a:pt x="990" y="843"/>
                  <a:pt x="990" y="843"/>
                </a:cubicBezTo>
                <a:cubicBezTo>
                  <a:pt x="989" y="843"/>
                  <a:pt x="987" y="843"/>
                  <a:pt x="985" y="843"/>
                </a:cubicBezTo>
                <a:cubicBezTo>
                  <a:pt x="985" y="843"/>
                  <a:pt x="985" y="843"/>
                  <a:pt x="985" y="843"/>
                </a:cubicBezTo>
                <a:cubicBezTo>
                  <a:pt x="987" y="843"/>
                  <a:pt x="989" y="843"/>
                  <a:pt x="990" y="843"/>
                </a:cubicBezTo>
                <a:cubicBezTo>
                  <a:pt x="991" y="843"/>
                  <a:pt x="991" y="844"/>
                  <a:pt x="991" y="844"/>
                </a:cubicBezTo>
                <a:cubicBezTo>
                  <a:pt x="991" y="844"/>
                  <a:pt x="990" y="844"/>
                  <a:pt x="990" y="844"/>
                </a:cubicBezTo>
                <a:close/>
                <a:moveTo>
                  <a:pt x="1404" y="713"/>
                </a:moveTo>
                <a:cubicBezTo>
                  <a:pt x="1405" y="713"/>
                  <a:pt x="1406" y="713"/>
                  <a:pt x="1407" y="714"/>
                </a:cubicBezTo>
                <a:cubicBezTo>
                  <a:pt x="1406" y="714"/>
                  <a:pt x="1405" y="714"/>
                  <a:pt x="1404" y="714"/>
                </a:cubicBezTo>
                <a:cubicBezTo>
                  <a:pt x="1404" y="714"/>
                  <a:pt x="1403" y="714"/>
                  <a:pt x="1403" y="713"/>
                </a:cubicBezTo>
                <a:cubicBezTo>
                  <a:pt x="1403" y="713"/>
                  <a:pt x="1404" y="713"/>
                  <a:pt x="1404" y="713"/>
                </a:cubicBezTo>
                <a:close/>
                <a:moveTo>
                  <a:pt x="1315" y="712"/>
                </a:moveTo>
                <a:cubicBezTo>
                  <a:pt x="1324" y="713"/>
                  <a:pt x="1332" y="715"/>
                  <a:pt x="1340" y="716"/>
                </a:cubicBezTo>
                <a:cubicBezTo>
                  <a:pt x="1343" y="717"/>
                  <a:pt x="1348" y="718"/>
                  <a:pt x="1350" y="717"/>
                </a:cubicBezTo>
                <a:cubicBezTo>
                  <a:pt x="1355" y="716"/>
                  <a:pt x="1359" y="717"/>
                  <a:pt x="1364" y="717"/>
                </a:cubicBezTo>
                <a:cubicBezTo>
                  <a:pt x="1377" y="719"/>
                  <a:pt x="1390" y="721"/>
                  <a:pt x="1403" y="722"/>
                </a:cubicBezTo>
                <a:cubicBezTo>
                  <a:pt x="1434" y="725"/>
                  <a:pt x="1465" y="727"/>
                  <a:pt x="1496" y="729"/>
                </a:cubicBezTo>
                <a:cubicBezTo>
                  <a:pt x="1513" y="730"/>
                  <a:pt x="1530" y="731"/>
                  <a:pt x="1548" y="732"/>
                </a:cubicBezTo>
                <a:cubicBezTo>
                  <a:pt x="1582" y="733"/>
                  <a:pt x="1616" y="734"/>
                  <a:pt x="1650" y="733"/>
                </a:cubicBezTo>
                <a:cubicBezTo>
                  <a:pt x="1672" y="733"/>
                  <a:pt x="1695" y="733"/>
                  <a:pt x="1718" y="733"/>
                </a:cubicBezTo>
                <a:cubicBezTo>
                  <a:pt x="1737" y="732"/>
                  <a:pt x="1756" y="731"/>
                  <a:pt x="1776" y="731"/>
                </a:cubicBezTo>
                <a:cubicBezTo>
                  <a:pt x="1784" y="730"/>
                  <a:pt x="1793" y="730"/>
                  <a:pt x="1803" y="730"/>
                </a:cubicBezTo>
                <a:cubicBezTo>
                  <a:pt x="1803" y="734"/>
                  <a:pt x="1796" y="737"/>
                  <a:pt x="1792" y="741"/>
                </a:cubicBezTo>
                <a:cubicBezTo>
                  <a:pt x="1780" y="742"/>
                  <a:pt x="1767" y="743"/>
                  <a:pt x="1755" y="744"/>
                </a:cubicBezTo>
                <a:cubicBezTo>
                  <a:pt x="1748" y="745"/>
                  <a:pt x="1741" y="746"/>
                  <a:pt x="1734" y="744"/>
                </a:cubicBezTo>
                <a:cubicBezTo>
                  <a:pt x="1733" y="744"/>
                  <a:pt x="1731" y="744"/>
                  <a:pt x="1730" y="744"/>
                </a:cubicBezTo>
                <a:cubicBezTo>
                  <a:pt x="1725" y="747"/>
                  <a:pt x="1718" y="744"/>
                  <a:pt x="1712" y="745"/>
                </a:cubicBezTo>
                <a:cubicBezTo>
                  <a:pt x="1711" y="746"/>
                  <a:pt x="1710" y="747"/>
                  <a:pt x="1708" y="749"/>
                </a:cubicBezTo>
                <a:cubicBezTo>
                  <a:pt x="1714" y="749"/>
                  <a:pt x="1718" y="748"/>
                  <a:pt x="1722" y="748"/>
                </a:cubicBezTo>
                <a:cubicBezTo>
                  <a:pt x="1728" y="749"/>
                  <a:pt x="1735" y="749"/>
                  <a:pt x="1742" y="749"/>
                </a:cubicBezTo>
                <a:cubicBezTo>
                  <a:pt x="1744" y="749"/>
                  <a:pt x="1747" y="751"/>
                  <a:pt x="1748" y="752"/>
                </a:cubicBezTo>
                <a:cubicBezTo>
                  <a:pt x="1749" y="753"/>
                  <a:pt x="1746" y="754"/>
                  <a:pt x="1743" y="754"/>
                </a:cubicBezTo>
                <a:cubicBezTo>
                  <a:pt x="1737" y="755"/>
                  <a:pt x="1731" y="755"/>
                  <a:pt x="1725" y="755"/>
                </a:cubicBezTo>
                <a:cubicBezTo>
                  <a:pt x="1718" y="755"/>
                  <a:pt x="1712" y="756"/>
                  <a:pt x="1706" y="756"/>
                </a:cubicBezTo>
                <a:cubicBezTo>
                  <a:pt x="1695" y="756"/>
                  <a:pt x="1685" y="756"/>
                  <a:pt x="1674" y="757"/>
                </a:cubicBezTo>
                <a:cubicBezTo>
                  <a:pt x="1676" y="759"/>
                  <a:pt x="1681" y="759"/>
                  <a:pt x="1686" y="759"/>
                </a:cubicBezTo>
                <a:cubicBezTo>
                  <a:pt x="1704" y="759"/>
                  <a:pt x="1721" y="758"/>
                  <a:pt x="1739" y="757"/>
                </a:cubicBezTo>
                <a:cubicBezTo>
                  <a:pt x="1750" y="757"/>
                  <a:pt x="1762" y="756"/>
                  <a:pt x="1772" y="754"/>
                </a:cubicBezTo>
                <a:cubicBezTo>
                  <a:pt x="1774" y="753"/>
                  <a:pt x="1776" y="753"/>
                  <a:pt x="1779" y="754"/>
                </a:cubicBezTo>
                <a:cubicBezTo>
                  <a:pt x="1775" y="760"/>
                  <a:pt x="1760" y="760"/>
                  <a:pt x="1752" y="763"/>
                </a:cubicBezTo>
                <a:cubicBezTo>
                  <a:pt x="1737" y="761"/>
                  <a:pt x="1741" y="761"/>
                  <a:pt x="1738" y="765"/>
                </a:cubicBezTo>
                <a:cubicBezTo>
                  <a:pt x="1732" y="765"/>
                  <a:pt x="1726" y="766"/>
                  <a:pt x="1720" y="764"/>
                </a:cubicBezTo>
                <a:cubicBezTo>
                  <a:pt x="1721" y="763"/>
                  <a:pt x="1725" y="764"/>
                  <a:pt x="1723" y="762"/>
                </a:cubicBezTo>
                <a:cubicBezTo>
                  <a:pt x="1712" y="761"/>
                  <a:pt x="1702" y="762"/>
                  <a:pt x="1691" y="762"/>
                </a:cubicBezTo>
                <a:cubicBezTo>
                  <a:pt x="1690" y="762"/>
                  <a:pt x="1690" y="763"/>
                  <a:pt x="1689" y="763"/>
                </a:cubicBezTo>
                <a:cubicBezTo>
                  <a:pt x="1692" y="764"/>
                  <a:pt x="1697" y="763"/>
                  <a:pt x="1699" y="766"/>
                </a:cubicBezTo>
                <a:cubicBezTo>
                  <a:pt x="1696" y="766"/>
                  <a:pt x="1693" y="767"/>
                  <a:pt x="1689" y="767"/>
                </a:cubicBezTo>
                <a:cubicBezTo>
                  <a:pt x="1669" y="767"/>
                  <a:pt x="1649" y="767"/>
                  <a:pt x="1629" y="767"/>
                </a:cubicBezTo>
                <a:cubicBezTo>
                  <a:pt x="1620" y="767"/>
                  <a:pt x="1613" y="766"/>
                  <a:pt x="1606" y="764"/>
                </a:cubicBezTo>
                <a:cubicBezTo>
                  <a:pt x="1601" y="763"/>
                  <a:pt x="1595" y="762"/>
                  <a:pt x="1589" y="761"/>
                </a:cubicBezTo>
                <a:cubicBezTo>
                  <a:pt x="1583" y="761"/>
                  <a:pt x="1578" y="760"/>
                  <a:pt x="1573" y="758"/>
                </a:cubicBezTo>
                <a:cubicBezTo>
                  <a:pt x="1581" y="758"/>
                  <a:pt x="1588" y="758"/>
                  <a:pt x="1594" y="759"/>
                </a:cubicBezTo>
                <a:cubicBezTo>
                  <a:pt x="1615" y="763"/>
                  <a:pt x="1636" y="762"/>
                  <a:pt x="1657" y="762"/>
                </a:cubicBezTo>
                <a:cubicBezTo>
                  <a:pt x="1648" y="761"/>
                  <a:pt x="1639" y="759"/>
                  <a:pt x="1629" y="759"/>
                </a:cubicBezTo>
                <a:cubicBezTo>
                  <a:pt x="1619" y="758"/>
                  <a:pt x="1608" y="757"/>
                  <a:pt x="1598" y="757"/>
                </a:cubicBezTo>
                <a:cubicBezTo>
                  <a:pt x="1582" y="757"/>
                  <a:pt x="1565" y="754"/>
                  <a:pt x="1550" y="758"/>
                </a:cubicBezTo>
                <a:cubicBezTo>
                  <a:pt x="1549" y="758"/>
                  <a:pt x="1546" y="758"/>
                  <a:pt x="1545" y="758"/>
                </a:cubicBezTo>
                <a:cubicBezTo>
                  <a:pt x="1539" y="757"/>
                  <a:pt x="1532" y="757"/>
                  <a:pt x="1526" y="756"/>
                </a:cubicBezTo>
                <a:cubicBezTo>
                  <a:pt x="1526" y="756"/>
                  <a:pt x="1525" y="756"/>
                  <a:pt x="1524" y="756"/>
                </a:cubicBezTo>
                <a:cubicBezTo>
                  <a:pt x="1524" y="755"/>
                  <a:pt x="1525" y="755"/>
                  <a:pt x="1525" y="754"/>
                </a:cubicBezTo>
                <a:cubicBezTo>
                  <a:pt x="1524" y="754"/>
                  <a:pt x="1524" y="754"/>
                  <a:pt x="1523" y="753"/>
                </a:cubicBezTo>
                <a:cubicBezTo>
                  <a:pt x="1513" y="752"/>
                  <a:pt x="1504" y="752"/>
                  <a:pt x="1494" y="751"/>
                </a:cubicBezTo>
                <a:cubicBezTo>
                  <a:pt x="1490" y="751"/>
                  <a:pt x="1485" y="751"/>
                  <a:pt x="1484" y="748"/>
                </a:cubicBezTo>
                <a:cubicBezTo>
                  <a:pt x="1489" y="748"/>
                  <a:pt x="1494" y="748"/>
                  <a:pt x="1499" y="749"/>
                </a:cubicBezTo>
                <a:cubicBezTo>
                  <a:pt x="1512" y="750"/>
                  <a:pt x="1526" y="750"/>
                  <a:pt x="1539" y="751"/>
                </a:cubicBezTo>
                <a:cubicBezTo>
                  <a:pt x="1549" y="751"/>
                  <a:pt x="1560" y="752"/>
                  <a:pt x="1570" y="751"/>
                </a:cubicBezTo>
                <a:cubicBezTo>
                  <a:pt x="1585" y="750"/>
                  <a:pt x="1600" y="751"/>
                  <a:pt x="1615" y="750"/>
                </a:cubicBezTo>
                <a:cubicBezTo>
                  <a:pt x="1630" y="749"/>
                  <a:pt x="1646" y="750"/>
                  <a:pt x="1661" y="750"/>
                </a:cubicBezTo>
                <a:cubicBezTo>
                  <a:pt x="1670" y="750"/>
                  <a:pt x="1679" y="750"/>
                  <a:pt x="1687" y="748"/>
                </a:cubicBezTo>
                <a:cubicBezTo>
                  <a:pt x="1678" y="748"/>
                  <a:pt x="1668" y="747"/>
                  <a:pt x="1659" y="746"/>
                </a:cubicBezTo>
                <a:cubicBezTo>
                  <a:pt x="1646" y="745"/>
                  <a:pt x="1634" y="746"/>
                  <a:pt x="1621" y="744"/>
                </a:cubicBezTo>
                <a:cubicBezTo>
                  <a:pt x="1601" y="746"/>
                  <a:pt x="1581" y="744"/>
                  <a:pt x="1561" y="744"/>
                </a:cubicBezTo>
                <a:cubicBezTo>
                  <a:pt x="1559" y="744"/>
                  <a:pt x="1556" y="744"/>
                  <a:pt x="1555" y="742"/>
                </a:cubicBezTo>
                <a:cubicBezTo>
                  <a:pt x="1560" y="739"/>
                  <a:pt x="1570" y="740"/>
                  <a:pt x="1577" y="738"/>
                </a:cubicBezTo>
                <a:cubicBezTo>
                  <a:pt x="1571" y="738"/>
                  <a:pt x="1566" y="738"/>
                  <a:pt x="1561" y="738"/>
                </a:cubicBezTo>
                <a:cubicBezTo>
                  <a:pt x="1547" y="738"/>
                  <a:pt x="1533" y="739"/>
                  <a:pt x="1519" y="738"/>
                </a:cubicBezTo>
                <a:cubicBezTo>
                  <a:pt x="1496" y="737"/>
                  <a:pt x="1473" y="738"/>
                  <a:pt x="1451" y="733"/>
                </a:cubicBezTo>
                <a:cubicBezTo>
                  <a:pt x="1449" y="733"/>
                  <a:pt x="1446" y="733"/>
                  <a:pt x="1444" y="733"/>
                </a:cubicBezTo>
                <a:cubicBezTo>
                  <a:pt x="1426" y="731"/>
                  <a:pt x="1408" y="729"/>
                  <a:pt x="1391" y="726"/>
                </a:cubicBezTo>
                <a:cubicBezTo>
                  <a:pt x="1392" y="726"/>
                  <a:pt x="1392" y="727"/>
                  <a:pt x="1393" y="728"/>
                </a:cubicBezTo>
                <a:cubicBezTo>
                  <a:pt x="1397" y="729"/>
                  <a:pt x="1401" y="730"/>
                  <a:pt x="1406" y="731"/>
                </a:cubicBezTo>
                <a:cubicBezTo>
                  <a:pt x="1405" y="731"/>
                  <a:pt x="1403" y="732"/>
                  <a:pt x="1402" y="732"/>
                </a:cubicBezTo>
                <a:cubicBezTo>
                  <a:pt x="1393" y="731"/>
                  <a:pt x="1383" y="730"/>
                  <a:pt x="1374" y="729"/>
                </a:cubicBezTo>
                <a:cubicBezTo>
                  <a:pt x="1372" y="726"/>
                  <a:pt x="1367" y="726"/>
                  <a:pt x="1363" y="725"/>
                </a:cubicBezTo>
                <a:cubicBezTo>
                  <a:pt x="1351" y="723"/>
                  <a:pt x="1340" y="722"/>
                  <a:pt x="1330" y="720"/>
                </a:cubicBezTo>
                <a:cubicBezTo>
                  <a:pt x="1325" y="719"/>
                  <a:pt x="1320" y="717"/>
                  <a:pt x="1315" y="716"/>
                </a:cubicBezTo>
                <a:cubicBezTo>
                  <a:pt x="1313" y="715"/>
                  <a:pt x="1312" y="714"/>
                  <a:pt x="1315" y="712"/>
                </a:cubicBezTo>
                <a:close/>
                <a:moveTo>
                  <a:pt x="1711" y="763"/>
                </a:moveTo>
                <a:cubicBezTo>
                  <a:pt x="1711" y="764"/>
                  <a:pt x="1710" y="764"/>
                  <a:pt x="1710" y="764"/>
                </a:cubicBezTo>
                <a:cubicBezTo>
                  <a:pt x="1710" y="764"/>
                  <a:pt x="1709" y="764"/>
                  <a:pt x="1709" y="764"/>
                </a:cubicBezTo>
                <a:cubicBezTo>
                  <a:pt x="1709" y="764"/>
                  <a:pt x="1709" y="764"/>
                  <a:pt x="1709" y="764"/>
                </a:cubicBezTo>
                <a:cubicBezTo>
                  <a:pt x="1710" y="763"/>
                  <a:pt x="1710" y="763"/>
                  <a:pt x="1711" y="763"/>
                </a:cubicBezTo>
                <a:close/>
                <a:moveTo>
                  <a:pt x="1556" y="763"/>
                </a:moveTo>
                <a:cubicBezTo>
                  <a:pt x="1556" y="763"/>
                  <a:pt x="1555" y="763"/>
                  <a:pt x="1555" y="763"/>
                </a:cubicBezTo>
                <a:cubicBezTo>
                  <a:pt x="1554" y="763"/>
                  <a:pt x="1553" y="763"/>
                  <a:pt x="1552" y="762"/>
                </a:cubicBezTo>
                <a:cubicBezTo>
                  <a:pt x="1553" y="762"/>
                  <a:pt x="1553" y="762"/>
                  <a:pt x="1554" y="762"/>
                </a:cubicBezTo>
                <a:cubicBezTo>
                  <a:pt x="1555" y="762"/>
                  <a:pt x="1555" y="763"/>
                  <a:pt x="1556" y="763"/>
                </a:cubicBezTo>
                <a:close/>
                <a:moveTo>
                  <a:pt x="1463" y="742"/>
                </a:moveTo>
                <a:cubicBezTo>
                  <a:pt x="1471" y="741"/>
                  <a:pt x="1479" y="741"/>
                  <a:pt x="1487" y="742"/>
                </a:cubicBezTo>
                <a:cubicBezTo>
                  <a:pt x="1491" y="743"/>
                  <a:pt x="1491" y="743"/>
                  <a:pt x="1494" y="746"/>
                </a:cubicBezTo>
                <a:cubicBezTo>
                  <a:pt x="1483" y="745"/>
                  <a:pt x="1473" y="743"/>
                  <a:pt x="1463" y="742"/>
                </a:cubicBezTo>
                <a:close/>
                <a:moveTo>
                  <a:pt x="1451" y="742"/>
                </a:moveTo>
                <a:cubicBezTo>
                  <a:pt x="1452" y="742"/>
                  <a:pt x="1451" y="743"/>
                  <a:pt x="1450" y="743"/>
                </a:cubicBezTo>
                <a:cubicBezTo>
                  <a:pt x="1450" y="743"/>
                  <a:pt x="1449" y="743"/>
                  <a:pt x="1449" y="742"/>
                </a:cubicBezTo>
                <a:cubicBezTo>
                  <a:pt x="1449" y="742"/>
                  <a:pt x="1449" y="742"/>
                  <a:pt x="1449" y="741"/>
                </a:cubicBezTo>
                <a:cubicBezTo>
                  <a:pt x="1450" y="742"/>
                  <a:pt x="1451" y="742"/>
                  <a:pt x="1451" y="742"/>
                </a:cubicBezTo>
                <a:close/>
                <a:moveTo>
                  <a:pt x="1447" y="735"/>
                </a:moveTo>
                <a:cubicBezTo>
                  <a:pt x="1447" y="735"/>
                  <a:pt x="1446" y="735"/>
                  <a:pt x="1446" y="735"/>
                </a:cubicBezTo>
                <a:cubicBezTo>
                  <a:pt x="1445" y="735"/>
                  <a:pt x="1444" y="735"/>
                  <a:pt x="1443" y="735"/>
                </a:cubicBezTo>
                <a:cubicBezTo>
                  <a:pt x="1443" y="735"/>
                  <a:pt x="1444" y="735"/>
                  <a:pt x="1444" y="735"/>
                </a:cubicBezTo>
                <a:cubicBezTo>
                  <a:pt x="1445" y="735"/>
                  <a:pt x="1446" y="735"/>
                  <a:pt x="1447" y="735"/>
                </a:cubicBezTo>
                <a:close/>
                <a:moveTo>
                  <a:pt x="1197" y="629"/>
                </a:moveTo>
                <a:cubicBezTo>
                  <a:pt x="1226" y="637"/>
                  <a:pt x="1250" y="648"/>
                  <a:pt x="1276" y="657"/>
                </a:cubicBezTo>
                <a:cubicBezTo>
                  <a:pt x="1278" y="657"/>
                  <a:pt x="1281" y="658"/>
                  <a:pt x="1277" y="660"/>
                </a:cubicBezTo>
                <a:cubicBezTo>
                  <a:pt x="1260" y="656"/>
                  <a:pt x="1243" y="651"/>
                  <a:pt x="1228" y="645"/>
                </a:cubicBezTo>
                <a:cubicBezTo>
                  <a:pt x="1216" y="640"/>
                  <a:pt x="1206" y="635"/>
                  <a:pt x="1193" y="630"/>
                </a:cubicBezTo>
                <a:cubicBezTo>
                  <a:pt x="1195" y="630"/>
                  <a:pt x="1197" y="629"/>
                  <a:pt x="1197" y="629"/>
                </a:cubicBezTo>
                <a:close/>
                <a:moveTo>
                  <a:pt x="1171" y="609"/>
                </a:moveTo>
                <a:cubicBezTo>
                  <a:pt x="1171" y="609"/>
                  <a:pt x="1172" y="609"/>
                  <a:pt x="1172" y="610"/>
                </a:cubicBezTo>
                <a:cubicBezTo>
                  <a:pt x="1171" y="610"/>
                  <a:pt x="1171" y="610"/>
                  <a:pt x="1170" y="610"/>
                </a:cubicBezTo>
                <a:cubicBezTo>
                  <a:pt x="1170" y="610"/>
                  <a:pt x="1169" y="609"/>
                  <a:pt x="1169" y="609"/>
                </a:cubicBezTo>
                <a:cubicBezTo>
                  <a:pt x="1170" y="609"/>
                  <a:pt x="1171" y="609"/>
                  <a:pt x="1171" y="609"/>
                </a:cubicBezTo>
                <a:close/>
                <a:moveTo>
                  <a:pt x="1085" y="589"/>
                </a:moveTo>
                <a:cubicBezTo>
                  <a:pt x="1086" y="589"/>
                  <a:pt x="1087" y="589"/>
                  <a:pt x="1088" y="590"/>
                </a:cubicBezTo>
                <a:cubicBezTo>
                  <a:pt x="1088" y="590"/>
                  <a:pt x="1087" y="590"/>
                  <a:pt x="1087" y="590"/>
                </a:cubicBezTo>
                <a:cubicBezTo>
                  <a:pt x="1086" y="590"/>
                  <a:pt x="1085" y="590"/>
                  <a:pt x="1085" y="589"/>
                </a:cubicBezTo>
                <a:cubicBezTo>
                  <a:pt x="1084" y="589"/>
                  <a:pt x="1085" y="589"/>
                  <a:pt x="1085" y="589"/>
                </a:cubicBezTo>
                <a:close/>
                <a:moveTo>
                  <a:pt x="1062" y="449"/>
                </a:moveTo>
                <a:cubicBezTo>
                  <a:pt x="1064" y="449"/>
                  <a:pt x="1065" y="449"/>
                  <a:pt x="1065" y="449"/>
                </a:cubicBezTo>
                <a:cubicBezTo>
                  <a:pt x="1066" y="450"/>
                  <a:pt x="1067" y="450"/>
                  <a:pt x="1067" y="451"/>
                </a:cubicBezTo>
                <a:cubicBezTo>
                  <a:pt x="1067" y="451"/>
                  <a:pt x="1067" y="452"/>
                  <a:pt x="1066" y="452"/>
                </a:cubicBezTo>
                <a:cubicBezTo>
                  <a:pt x="1065" y="452"/>
                  <a:pt x="1063" y="451"/>
                  <a:pt x="1062" y="451"/>
                </a:cubicBezTo>
                <a:cubicBezTo>
                  <a:pt x="1061" y="450"/>
                  <a:pt x="1062" y="449"/>
                  <a:pt x="1062" y="449"/>
                </a:cubicBezTo>
                <a:close/>
                <a:moveTo>
                  <a:pt x="985" y="372"/>
                </a:moveTo>
                <a:cubicBezTo>
                  <a:pt x="985" y="372"/>
                  <a:pt x="985" y="372"/>
                  <a:pt x="985" y="373"/>
                </a:cubicBezTo>
                <a:cubicBezTo>
                  <a:pt x="985" y="373"/>
                  <a:pt x="984" y="373"/>
                  <a:pt x="984" y="373"/>
                </a:cubicBezTo>
                <a:cubicBezTo>
                  <a:pt x="984" y="372"/>
                  <a:pt x="984" y="372"/>
                  <a:pt x="983" y="371"/>
                </a:cubicBezTo>
                <a:cubicBezTo>
                  <a:pt x="984" y="372"/>
                  <a:pt x="985" y="372"/>
                  <a:pt x="985" y="372"/>
                </a:cubicBezTo>
                <a:close/>
                <a:moveTo>
                  <a:pt x="864" y="500"/>
                </a:moveTo>
                <a:cubicBezTo>
                  <a:pt x="857" y="497"/>
                  <a:pt x="855" y="493"/>
                  <a:pt x="854" y="488"/>
                </a:cubicBezTo>
                <a:cubicBezTo>
                  <a:pt x="863" y="492"/>
                  <a:pt x="863" y="493"/>
                  <a:pt x="864" y="500"/>
                </a:cubicBezTo>
                <a:close/>
                <a:moveTo>
                  <a:pt x="845" y="499"/>
                </a:moveTo>
                <a:cubicBezTo>
                  <a:pt x="841" y="498"/>
                  <a:pt x="837" y="497"/>
                  <a:pt x="832" y="495"/>
                </a:cubicBezTo>
                <a:cubicBezTo>
                  <a:pt x="834" y="492"/>
                  <a:pt x="825" y="490"/>
                  <a:pt x="827" y="486"/>
                </a:cubicBezTo>
                <a:cubicBezTo>
                  <a:pt x="829" y="483"/>
                  <a:pt x="826" y="479"/>
                  <a:pt x="825" y="476"/>
                </a:cubicBezTo>
                <a:cubicBezTo>
                  <a:pt x="837" y="483"/>
                  <a:pt x="842" y="490"/>
                  <a:pt x="848" y="498"/>
                </a:cubicBezTo>
                <a:cubicBezTo>
                  <a:pt x="848" y="498"/>
                  <a:pt x="846" y="499"/>
                  <a:pt x="845" y="499"/>
                </a:cubicBezTo>
                <a:close/>
                <a:moveTo>
                  <a:pt x="863" y="529"/>
                </a:moveTo>
                <a:cubicBezTo>
                  <a:pt x="862" y="528"/>
                  <a:pt x="861" y="528"/>
                  <a:pt x="861" y="528"/>
                </a:cubicBezTo>
                <a:cubicBezTo>
                  <a:pt x="861" y="528"/>
                  <a:pt x="861" y="527"/>
                  <a:pt x="862" y="527"/>
                </a:cubicBezTo>
                <a:cubicBezTo>
                  <a:pt x="862" y="527"/>
                  <a:pt x="863" y="528"/>
                  <a:pt x="863" y="528"/>
                </a:cubicBezTo>
                <a:cubicBezTo>
                  <a:pt x="863" y="528"/>
                  <a:pt x="863" y="528"/>
                  <a:pt x="863" y="529"/>
                </a:cubicBezTo>
                <a:close/>
                <a:moveTo>
                  <a:pt x="884" y="545"/>
                </a:moveTo>
                <a:cubicBezTo>
                  <a:pt x="883" y="545"/>
                  <a:pt x="882" y="545"/>
                  <a:pt x="882" y="544"/>
                </a:cubicBezTo>
                <a:cubicBezTo>
                  <a:pt x="882" y="544"/>
                  <a:pt x="882" y="544"/>
                  <a:pt x="882" y="543"/>
                </a:cubicBezTo>
                <a:cubicBezTo>
                  <a:pt x="882" y="543"/>
                  <a:pt x="882" y="543"/>
                  <a:pt x="881" y="543"/>
                </a:cubicBezTo>
                <a:cubicBezTo>
                  <a:pt x="881" y="543"/>
                  <a:pt x="881" y="543"/>
                  <a:pt x="881" y="543"/>
                </a:cubicBezTo>
                <a:cubicBezTo>
                  <a:pt x="879" y="542"/>
                  <a:pt x="877" y="541"/>
                  <a:pt x="873" y="541"/>
                </a:cubicBezTo>
                <a:cubicBezTo>
                  <a:pt x="879" y="540"/>
                  <a:pt x="881" y="541"/>
                  <a:pt x="881" y="543"/>
                </a:cubicBezTo>
                <a:cubicBezTo>
                  <a:pt x="882" y="543"/>
                  <a:pt x="882" y="543"/>
                  <a:pt x="882" y="543"/>
                </a:cubicBezTo>
                <a:cubicBezTo>
                  <a:pt x="882" y="543"/>
                  <a:pt x="882" y="543"/>
                  <a:pt x="882" y="543"/>
                </a:cubicBezTo>
                <a:cubicBezTo>
                  <a:pt x="883" y="543"/>
                  <a:pt x="884" y="544"/>
                  <a:pt x="884" y="544"/>
                </a:cubicBezTo>
                <a:cubicBezTo>
                  <a:pt x="885" y="544"/>
                  <a:pt x="884" y="545"/>
                  <a:pt x="884" y="545"/>
                </a:cubicBezTo>
                <a:close/>
                <a:moveTo>
                  <a:pt x="1201" y="740"/>
                </a:moveTo>
                <a:cubicBezTo>
                  <a:pt x="1200" y="739"/>
                  <a:pt x="1199" y="738"/>
                  <a:pt x="1198" y="738"/>
                </a:cubicBezTo>
                <a:cubicBezTo>
                  <a:pt x="1198" y="738"/>
                  <a:pt x="1199" y="737"/>
                  <a:pt x="1200" y="737"/>
                </a:cubicBezTo>
                <a:cubicBezTo>
                  <a:pt x="1201" y="738"/>
                  <a:pt x="1202" y="738"/>
                  <a:pt x="1204" y="738"/>
                </a:cubicBezTo>
                <a:cubicBezTo>
                  <a:pt x="1203" y="739"/>
                  <a:pt x="1203" y="739"/>
                  <a:pt x="1201" y="740"/>
                </a:cubicBezTo>
                <a:close/>
                <a:moveTo>
                  <a:pt x="1748" y="783"/>
                </a:moveTo>
                <a:cubicBezTo>
                  <a:pt x="1747" y="784"/>
                  <a:pt x="1743" y="784"/>
                  <a:pt x="1740" y="784"/>
                </a:cubicBezTo>
                <a:cubicBezTo>
                  <a:pt x="1732" y="785"/>
                  <a:pt x="1724" y="784"/>
                  <a:pt x="1717" y="785"/>
                </a:cubicBezTo>
                <a:cubicBezTo>
                  <a:pt x="1707" y="787"/>
                  <a:pt x="1697" y="787"/>
                  <a:pt x="1687" y="788"/>
                </a:cubicBezTo>
                <a:cubicBezTo>
                  <a:pt x="1676" y="790"/>
                  <a:pt x="1665" y="790"/>
                  <a:pt x="1653" y="790"/>
                </a:cubicBezTo>
                <a:cubicBezTo>
                  <a:pt x="1633" y="789"/>
                  <a:pt x="1612" y="789"/>
                  <a:pt x="1591" y="788"/>
                </a:cubicBezTo>
                <a:cubicBezTo>
                  <a:pt x="1595" y="789"/>
                  <a:pt x="1597" y="792"/>
                  <a:pt x="1602" y="790"/>
                </a:cubicBezTo>
                <a:cubicBezTo>
                  <a:pt x="1602" y="790"/>
                  <a:pt x="1602" y="790"/>
                  <a:pt x="1602" y="790"/>
                </a:cubicBezTo>
                <a:cubicBezTo>
                  <a:pt x="1602" y="790"/>
                  <a:pt x="1602" y="790"/>
                  <a:pt x="1603" y="790"/>
                </a:cubicBezTo>
                <a:cubicBezTo>
                  <a:pt x="1610" y="791"/>
                  <a:pt x="1617" y="790"/>
                  <a:pt x="1624" y="790"/>
                </a:cubicBezTo>
                <a:cubicBezTo>
                  <a:pt x="1626" y="790"/>
                  <a:pt x="1628" y="790"/>
                  <a:pt x="1628" y="792"/>
                </a:cubicBezTo>
                <a:cubicBezTo>
                  <a:pt x="1624" y="792"/>
                  <a:pt x="1620" y="792"/>
                  <a:pt x="1616" y="792"/>
                </a:cubicBezTo>
                <a:cubicBezTo>
                  <a:pt x="1610" y="793"/>
                  <a:pt x="1606" y="792"/>
                  <a:pt x="1603" y="790"/>
                </a:cubicBezTo>
                <a:cubicBezTo>
                  <a:pt x="1602" y="790"/>
                  <a:pt x="1602" y="790"/>
                  <a:pt x="1602" y="790"/>
                </a:cubicBezTo>
                <a:cubicBezTo>
                  <a:pt x="1602" y="790"/>
                  <a:pt x="1602" y="790"/>
                  <a:pt x="1602" y="790"/>
                </a:cubicBezTo>
                <a:cubicBezTo>
                  <a:pt x="1600" y="791"/>
                  <a:pt x="1600" y="792"/>
                  <a:pt x="1595" y="792"/>
                </a:cubicBezTo>
                <a:cubicBezTo>
                  <a:pt x="1592" y="792"/>
                  <a:pt x="1589" y="793"/>
                  <a:pt x="1586" y="793"/>
                </a:cubicBezTo>
                <a:cubicBezTo>
                  <a:pt x="1573" y="793"/>
                  <a:pt x="1561" y="793"/>
                  <a:pt x="1550" y="789"/>
                </a:cubicBezTo>
                <a:cubicBezTo>
                  <a:pt x="1546" y="788"/>
                  <a:pt x="1540" y="787"/>
                  <a:pt x="1536" y="787"/>
                </a:cubicBezTo>
                <a:cubicBezTo>
                  <a:pt x="1533" y="787"/>
                  <a:pt x="1531" y="787"/>
                  <a:pt x="1532" y="789"/>
                </a:cubicBezTo>
                <a:cubicBezTo>
                  <a:pt x="1534" y="789"/>
                  <a:pt x="1538" y="789"/>
                  <a:pt x="1540" y="790"/>
                </a:cubicBezTo>
                <a:cubicBezTo>
                  <a:pt x="1542" y="790"/>
                  <a:pt x="1542" y="792"/>
                  <a:pt x="1543" y="792"/>
                </a:cubicBezTo>
                <a:cubicBezTo>
                  <a:pt x="1543" y="792"/>
                  <a:pt x="1543" y="792"/>
                  <a:pt x="1543" y="792"/>
                </a:cubicBezTo>
                <a:cubicBezTo>
                  <a:pt x="1544" y="792"/>
                  <a:pt x="1545" y="792"/>
                  <a:pt x="1546" y="792"/>
                </a:cubicBezTo>
                <a:cubicBezTo>
                  <a:pt x="1547" y="792"/>
                  <a:pt x="1547" y="792"/>
                  <a:pt x="1548" y="792"/>
                </a:cubicBezTo>
                <a:cubicBezTo>
                  <a:pt x="1548" y="792"/>
                  <a:pt x="1547" y="792"/>
                  <a:pt x="1547" y="792"/>
                </a:cubicBezTo>
                <a:cubicBezTo>
                  <a:pt x="1545" y="792"/>
                  <a:pt x="1544" y="792"/>
                  <a:pt x="1543" y="792"/>
                </a:cubicBezTo>
                <a:cubicBezTo>
                  <a:pt x="1543" y="792"/>
                  <a:pt x="1543" y="792"/>
                  <a:pt x="1543" y="792"/>
                </a:cubicBezTo>
                <a:cubicBezTo>
                  <a:pt x="1543" y="792"/>
                  <a:pt x="1543" y="792"/>
                  <a:pt x="1543" y="792"/>
                </a:cubicBezTo>
                <a:cubicBezTo>
                  <a:pt x="1543" y="792"/>
                  <a:pt x="1543" y="792"/>
                  <a:pt x="1543" y="792"/>
                </a:cubicBezTo>
                <a:cubicBezTo>
                  <a:pt x="1534" y="791"/>
                  <a:pt x="1524" y="792"/>
                  <a:pt x="1517" y="787"/>
                </a:cubicBezTo>
                <a:cubicBezTo>
                  <a:pt x="1516" y="787"/>
                  <a:pt x="1513" y="787"/>
                  <a:pt x="1510" y="787"/>
                </a:cubicBezTo>
                <a:cubicBezTo>
                  <a:pt x="1505" y="786"/>
                  <a:pt x="1499" y="786"/>
                  <a:pt x="1494" y="786"/>
                </a:cubicBezTo>
                <a:cubicBezTo>
                  <a:pt x="1469" y="784"/>
                  <a:pt x="1445" y="783"/>
                  <a:pt x="1421" y="780"/>
                </a:cubicBezTo>
                <a:cubicBezTo>
                  <a:pt x="1411" y="779"/>
                  <a:pt x="1401" y="778"/>
                  <a:pt x="1390" y="777"/>
                </a:cubicBezTo>
                <a:cubicBezTo>
                  <a:pt x="1374" y="777"/>
                  <a:pt x="1359" y="774"/>
                  <a:pt x="1343" y="773"/>
                </a:cubicBezTo>
                <a:cubicBezTo>
                  <a:pt x="1331" y="772"/>
                  <a:pt x="1323" y="768"/>
                  <a:pt x="1313" y="766"/>
                </a:cubicBezTo>
                <a:cubicBezTo>
                  <a:pt x="1310" y="762"/>
                  <a:pt x="1301" y="761"/>
                  <a:pt x="1293" y="759"/>
                </a:cubicBezTo>
                <a:cubicBezTo>
                  <a:pt x="1290" y="759"/>
                  <a:pt x="1286" y="758"/>
                  <a:pt x="1283" y="758"/>
                </a:cubicBezTo>
                <a:cubicBezTo>
                  <a:pt x="1269" y="754"/>
                  <a:pt x="1255" y="751"/>
                  <a:pt x="1241" y="747"/>
                </a:cubicBezTo>
                <a:cubicBezTo>
                  <a:pt x="1238" y="746"/>
                  <a:pt x="1235" y="745"/>
                  <a:pt x="1233" y="744"/>
                </a:cubicBezTo>
                <a:cubicBezTo>
                  <a:pt x="1223" y="740"/>
                  <a:pt x="1214" y="735"/>
                  <a:pt x="1199" y="734"/>
                </a:cubicBezTo>
                <a:cubicBezTo>
                  <a:pt x="1195" y="733"/>
                  <a:pt x="1192" y="732"/>
                  <a:pt x="1189" y="731"/>
                </a:cubicBezTo>
                <a:cubicBezTo>
                  <a:pt x="1180" y="729"/>
                  <a:pt x="1173" y="725"/>
                  <a:pt x="1163" y="722"/>
                </a:cubicBezTo>
                <a:cubicBezTo>
                  <a:pt x="1144" y="719"/>
                  <a:pt x="1133" y="710"/>
                  <a:pt x="1115" y="706"/>
                </a:cubicBezTo>
                <a:cubicBezTo>
                  <a:pt x="1113" y="706"/>
                  <a:pt x="1113" y="705"/>
                  <a:pt x="1112" y="704"/>
                </a:cubicBezTo>
                <a:cubicBezTo>
                  <a:pt x="1102" y="699"/>
                  <a:pt x="1094" y="693"/>
                  <a:pt x="1080" y="690"/>
                </a:cubicBezTo>
                <a:cubicBezTo>
                  <a:pt x="1079" y="690"/>
                  <a:pt x="1078" y="689"/>
                  <a:pt x="1077" y="689"/>
                </a:cubicBezTo>
                <a:cubicBezTo>
                  <a:pt x="1069" y="686"/>
                  <a:pt x="1061" y="683"/>
                  <a:pt x="1053" y="680"/>
                </a:cubicBezTo>
                <a:cubicBezTo>
                  <a:pt x="1049" y="679"/>
                  <a:pt x="1045" y="677"/>
                  <a:pt x="1043" y="675"/>
                </a:cubicBezTo>
                <a:cubicBezTo>
                  <a:pt x="1037" y="667"/>
                  <a:pt x="1025" y="660"/>
                  <a:pt x="1011" y="654"/>
                </a:cubicBezTo>
                <a:cubicBezTo>
                  <a:pt x="1007" y="653"/>
                  <a:pt x="1004" y="651"/>
                  <a:pt x="1003" y="648"/>
                </a:cubicBezTo>
                <a:cubicBezTo>
                  <a:pt x="1002" y="646"/>
                  <a:pt x="999" y="644"/>
                  <a:pt x="996" y="642"/>
                </a:cubicBezTo>
                <a:cubicBezTo>
                  <a:pt x="968" y="628"/>
                  <a:pt x="943" y="612"/>
                  <a:pt x="923" y="596"/>
                </a:cubicBezTo>
                <a:cubicBezTo>
                  <a:pt x="919" y="593"/>
                  <a:pt x="916" y="589"/>
                  <a:pt x="913" y="586"/>
                </a:cubicBezTo>
                <a:cubicBezTo>
                  <a:pt x="916" y="585"/>
                  <a:pt x="919" y="585"/>
                  <a:pt x="922" y="584"/>
                </a:cubicBezTo>
                <a:cubicBezTo>
                  <a:pt x="915" y="579"/>
                  <a:pt x="909" y="574"/>
                  <a:pt x="904" y="569"/>
                </a:cubicBezTo>
                <a:cubicBezTo>
                  <a:pt x="902" y="568"/>
                  <a:pt x="901" y="566"/>
                  <a:pt x="905" y="565"/>
                </a:cubicBezTo>
                <a:cubicBezTo>
                  <a:pt x="908" y="563"/>
                  <a:pt x="905" y="562"/>
                  <a:pt x="902" y="561"/>
                </a:cubicBezTo>
                <a:cubicBezTo>
                  <a:pt x="900" y="562"/>
                  <a:pt x="899" y="562"/>
                  <a:pt x="897" y="563"/>
                </a:cubicBezTo>
                <a:cubicBezTo>
                  <a:pt x="896" y="562"/>
                  <a:pt x="894" y="561"/>
                  <a:pt x="895" y="561"/>
                </a:cubicBezTo>
                <a:cubicBezTo>
                  <a:pt x="895" y="555"/>
                  <a:pt x="887" y="550"/>
                  <a:pt x="888" y="544"/>
                </a:cubicBezTo>
                <a:cubicBezTo>
                  <a:pt x="889" y="542"/>
                  <a:pt x="885" y="541"/>
                  <a:pt x="883" y="539"/>
                </a:cubicBezTo>
                <a:cubicBezTo>
                  <a:pt x="880" y="537"/>
                  <a:pt x="878" y="534"/>
                  <a:pt x="875" y="532"/>
                </a:cubicBezTo>
                <a:cubicBezTo>
                  <a:pt x="874" y="532"/>
                  <a:pt x="872" y="532"/>
                  <a:pt x="872" y="531"/>
                </a:cubicBezTo>
                <a:cubicBezTo>
                  <a:pt x="869" y="527"/>
                  <a:pt x="867" y="523"/>
                  <a:pt x="859" y="520"/>
                </a:cubicBezTo>
                <a:cubicBezTo>
                  <a:pt x="858" y="520"/>
                  <a:pt x="857" y="519"/>
                  <a:pt x="858" y="519"/>
                </a:cubicBezTo>
                <a:cubicBezTo>
                  <a:pt x="861" y="516"/>
                  <a:pt x="856" y="514"/>
                  <a:pt x="854" y="512"/>
                </a:cubicBezTo>
                <a:cubicBezTo>
                  <a:pt x="853" y="510"/>
                  <a:pt x="854" y="509"/>
                  <a:pt x="854" y="507"/>
                </a:cubicBezTo>
                <a:cubicBezTo>
                  <a:pt x="862" y="510"/>
                  <a:pt x="872" y="519"/>
                  <a:pt x="878" y="527"/>
                </a:cubicBezTo>
                <a:cubicBezTo>
                  <a:pt x="888" y="534"/>
                  <a:pt x="899" y="541"/>
                  <a:pt x="902" y="549"/>
                </a:cubicBezTo>
                <a:cubicBezTo>
                  <a:pt x="902" y="550"/>
                  <a:pt x="903" y="551"/>
                  <a:pt x="904" y="552"/>
                </a:cubicBezTo>
                <a:cubicBezTo>
                  <a:pt x="913" y="556"/>
                  <a:pt x="918" y="562"/>
                  <a:pt x="926" y="567"/>
                </a:cubicBezTo>
                <a:cubicBezTo>
                  <a:pt x="934" y="573"/>
                  <a:pt x="942" y="578"/>
                  <a:pt x="952" y="583"/>
                </a:cubicBezTo>
                <a:cubicBezTo>
                  <a:pt x="960" y="586"/>
                  <a:pt x="966" y="590"/>
                  <a:pt x="972" y="594"/>
                </a:cubicBezTo>
                <a:cubicBezTo>
                  <a:pt x="982" y="601"/>
                  <a:pt x="993" y="609"/>
                  <a:pt x="1003" y="616"/>
                </a:cubicBezTo>
                <a:cubicBezTo>
                  <a:pt x="1004" y="617"/>
                  <a:pt x="1003" y="617"/>
                  <a:pt x="1003" y="618"/>
                </a:cubicBezTo>
                <a:cubicBezTo>
                  <a:pt x="1001" y="618"/>
                  <a:pt x="1000" y="619"/>
                  <a:pt x="998" y="619"/>
                </a:cubicBezTo>
                <a:cubicBezTo>
                  <a:pt x="999" y="620"/>
                  <a:pt x="999" y="620"/>
                  <a:pt x="999" y="621"/>
                </a:cubicBezTo>
                <a:cubicBezTo>
                  <a:pt x="1005" y="623"/>
                  <a:pt x="1010" y="624"/>
                  <a:pt x="1015" y="626"/>
                </a:cubicBezTo>
                <a:cubicBezTo>
                  <a:pt x="1020" y="628"/>
                  <a:pt x="1024" y="631"/>
                  <a:pt x="1029" y="633"/>
                </a:cubicBezTo>
                <a:cubicBezTo>
                  <a:pt x="1046" y="640"/>
                  <a:pt x="1062" y="648"/>
                  <a:pt x="1077" y="656"/>
                </a:cubicBezTo>
                <a:cubicBezTo>
                  <a:pt x="1107" y="672"/>
                  <a:pt x="1142" y="685"/>
                  <a:pt x="1178" y="698"/>
                </a:cubicBezTo>
                <a:cubicBezTo>
                  <a:pt x="1191" y="703"/>
                  <a:pt x="1204" y="706"/>
                  <a:pt x="1216" y="711"/>
                </a:cubicBezTo>
                <a:cubicBezTo>
                  <a:pt x="1228" y="715"/>
                  <a:pt x="1240" y="719"/>
                  <a:pt x="1253" y="722"/>
                </a:cubicBezTo>
                <a:cubicBezTo>
                  <a:pt x="1258" y="723"/>
                  <a:pt x="1263" y="724"/>
                  <a:pt x="1267" y="726"/>
                </a:cubicBezTo>
                <a:cubicBezTo>
                  <a:pt x="1289" y="734"/>
                  <a:pt x="1315" y="739"/>
                  <a:pt x="1342" y="743"/>
                </a:cubicBezTo>
                <a:cubicBezTo>
                  <a:pt x="1346" y="744"/>
                  <a:pt x="1350" y="745"/>
                  <a:pt x="1353" y="746"/>
                </a:cubicBezTo>
                <a:cubicBezTo>
                  <a:pt x="1358" y="748"/>
                  <a:pt x="1365" y="749"/>
                  <a:pt x="1371" y="750"/>
                </a:cubicBezTo>
                <a:cubicBezTo>
                  <a:pt x="1378" y="751"/>
                  <a:pt x="1384" y="751"/>
                  <a:pt x="1391" y="752"/>
                </a:cubicBezTo>
                <a:cubicBezTo>
                  <a:pt x="1391" y="752"/>
                  <a:pt x="1391" y="752"/>
                  <a:pt x="1391" y="752"/>
                </a:cubicBezTo>
                <a:cubicBezTo>
                  <a:pt x="1386" y="750"/>
                  <a:pt x="1381" y="748"/>
                  <a:pt x="1377" y="746"/>
                </a:cubicBezTo>
                <a:cubicBezTo>
                  <a:pt x="1377" y="746"/>
                  <a:pt x="1377" y="746"/>
                  <a:pt x="1377" y="746"/>
                </a:cubicBezTo>
                <a:cubicBezTo>
                  <a:pt x="1371" y="746"/>
                  <a:pt x="1366" y="746"/>
                  <a:pt x="1360" y="744"/>
                </a:cubicBezTo>
                <a:cubicBezTo>
                  <a:pt x="1354" y="742"/>
                  <a:pt x="1346" y="740"/>
                  <a:pt x="1338" y="739"/>
                </a:cubicBezTo>
                <a:cubicBezTo>
                  <a:pt x="1322" y="738"/>
                  <a:pt x="1313" y="733"/>
                  <a:pt x="1300" y="730"/>
                </a:cubicBezTo>
                <a:cubicBezTo>
                  <a:pt x="1297" y="726"/>
                  <a:pt x="1288" y="725"/>
                  <a:pt x="1280" y="724"/>
                </a:cubicBezTo>
                <a:cubicBezTo>
                  <a:pt x="1260" y="721"/>
                  <a:pt x="1244" y="716"/>
                  <a:pt x="1228" y="710"/>
                </a:cubicBezTo>
                <a:cubicBezTo>
                  <a:pt x="1225" y="709"/>
                  <a:pt x="1223" y="708"/>
                  <a:pt x="1221" y="706"/>
                </a:cubicBezTo>
                <a:cubicBezTo>
                  <a:pt x="1221" y="706"/>
                  <a:pt x="1220" y="706"/>
                  <a:pt x="1220" y="706"/>
                </a:cubicBezTo>
                <a:cubicBezTo>
                  <a:pt x="1220" y="706"/>
                  <a:pt x="1219" y="706"/>
                  <a:pt x="1219" y="706"/>
                </a:cubicBezTo>
                <a:cubicBezTo>
                  <a:pt x="1217" y="706"/>
                  <a:pt x="1214" y="705"/>
                  <a:pt x="1212" y="705"/>
                </a:cubicBezTo>
                <a:cubicBezTo>
                  <a:pt x="1212" y="705"/>
                  <a:pt x="1211" y="704"/>
                  <a:pt x="1211" y="704"/>
                </a:cubicBezTo>
                <a:cubicBezTo>
                  <a:pt x="1212" y="704"/>
                  <a:pt x="1214" y="704"/>
                  <a:pt x="1214" y="704"/>
                </a:cubicBezTo>
                <a:cubicBezTo>
                  <a:pt x="1216" y="704"/>
                  <a:pt x="1217" y="705"/>
                  <a:pt x="1219" y="706"/>
                </a:cubicBezTo>
                <a:cubicBezTo>
                  <a:pt x="1220" y="706"/>
                  <a:pt x="1220" y="706"/>
                  <a:pt x="1220" y="706"/>
                </a:cubicBezTo>
                <a:cubicBezTo>
                  <a:pt x="1221" y="706"/>
                  <a:pt x="1221" y="706"/>
                  <a:pt x="1221" y="706"/>
                </a:cubicBezTo>
                <a:cubicBezTo>
                  <a:pt x="1224" y="706"/>
                  <a:pt x="1228" y="708"/>
                  <a:pt x="1232" y="707"/>
                </a:cubicBezTo>
                <a:cubicBezTo>
                  <a:pt x="1231" y="706"/>
                  <a:pt x="1230" y="705"/>
                  <a:pt x="1229" y="705"/>
                </a:cubicBezTo>
                <a:cubicBezTo>
                  <a:pt x="1219" y="701"/>
                  <a:pt x="1208" y="698"/>
                  <a:pt x="1198" y="694"/>
                </a:cubicBezTo>
                <a:cubicBezTo>
                  <a:pt x="1193" y="692"/>
                  <a:pt x="1186" y="691"/>
                  <a:pt x="1184" y="688"/>
                </a:cubicBezTo>
                <a:cubicBezTo>
                  <a:pt x="1184" y="688"/>
                  <a:pt x="1184" y="688"/>
                  <a:pt x="1183" y="688"/>
                </a:cubicBezTo>
                <a:cubicBezTo>
                  <a:pt x="1183" y="688"/>
                  <a:pt x="1183" y="688"/>
                  <a:pt x="1183" y="688"/>
                </a:cubicBezTo>
                <a:cubicBezTo>
                  <a:pt x="1179" y="688"/>
                  <a:pt x="1177" y="687"/>
                  <a:pt x="1177" y="685"/>
                </a:cubicBezTo>
                <a:cubicBezTo>
                  <a:pt x="1179" y="686"/>
                  <a:pt x="1184" y="686"/>
                  <a:pt x="1183" y="688"/>
                </a:cubicBezTo>
                <a:cubicBezTo>
                  <a:pt x="1184" y="688"/>
                  <a:pt x="1184" y="688"/>
                  <a:pt x="1184" y="688"/>
                </a:cubicBezTo>
                <a:cubicBezTo>
                  <a:pt x="1184" y="688"/>
                  <a:pt x="1184" y="688"/>
                  <a:pt x="1184" y="688"/>
                </a:cubicBezTo>
                <a:cubicBezTo>
                  <a:pt x="1194" y="688"/>
                  <a:pt x="1202" y="690"/>
                  <a:pt x="1209" y="692"/>
                </a:cubicBezTo>
                <a:cubicBezTo>
                  <a:pt x="1231" y="699"/>
                  <a:pt x="1257" y="705"/>
                  <a:pt x="1278" y="713"/>
                </a:cubicBezTo>
                <a:cubicBezTo>
                  <a:pt x="1279" y="713"/>
                  <a:pt x="1281" y="713"/>
                  <a:pt x="1283" y="714"/>
                </a:cubicBezTo>
                <a:cubicBezTo>
                  <a:pt x="1296" y="717"/>
                  <a:pt x="1310" y="721"/>
                  <a:pt x="1324" y="725"/>
                </a:cubicBezTo>
                <a:cubicBezTo>
                  <a:pt x="1326" y="725"/>
                  <a:pt x="1328" y="726"/>
                  <a:pt x="1329" y="727"/>
                </a:cubicBezTo>
                <a:cubicBezTo>
                  <a:pt x="1332" y="729"/>
                  <a:pt x="1337" y="730"/>
                  <a:pt x="1342" y="731"/>
                </a:cubicBezTo>
                <a:cubicBezTo>
                  <a:pt x="1363" y="736"/>
                  <a:pt x="1386" y="738"/>
                  <a:pt x="1407" y="743"/>
                </a:cubicBezTo>
                <a:cubicBezTo>
                  <a:pt x="1418" y="746"/>
                  <a:pt x="1431" y="747"/>
                  <a:pt x="1443" y="749"/>
                </a:cubicBezTo>
                <a:cubicBezTo>
                  <a:pt x="1452" y="751"/>
                  <a:pt x="1452" y="751"/>
                  <a:pt x="1460" y="755"/>
                </a:cubicBezTo>
                <a:cubicBezTo>
                  <a:pt x="1456" y="754"/>
                  <a:pt x="1453" y="754"/>
                  <a:pt x="1450" y="754"/>
                </a:cubicBezTo>
                <a:cubicBezTo>
                  <a:pt x="1445" y="752"/>
                  <a:pt x="1439" y="751"/>
                  <a:pt x="1433" y="751"/>
                </a:cubicBezTo>
                <a:cubicBezTo>
                  <a:pt x="1423" y="751"/>
                  <a:pt x="1413" y="750"/>
                  <a:pt x="1402" y="749"/>
                </a:cubicBezTo>
                <a:cubicBezTo>
                  <a:pt x="1399" y="750"/>
                  <a:pt x="1395" y="751"/>
                  <a:pt x="1391" y="752"/>
                </a:cubicBezTo>
                <a:cubicBezTo>
                  <a:pt x="1391" y="752"/>
                  <a:pt x="1391" y="752"/>
                  <a:pt x="1391" y="752"/>
                </a:cubicBezTo>
                <a:cubicBezTo>
                  <a:pt x="1391" y="752"/>
                  <a:pt x="1391" y="752"/>
                  <a:pt x="1391" y="752"/>
                </a:cubicBezTo>
                <a:cubicBezTo>
                  <a:pt x="1391" y="752"/>
                  <a:pt x="1391" y="752"/>
                  <a:pt x="1391" y="752"/>
                </a:cubicBezTo>
                <a:cubicBezTo>
                  <a:pt x="1396" y="754"/>
                  <a:pt x="1401" y="755"/>
                  <a:pt x="1405" y="756"/>
                </a:cubicBezTo>
                <a:cubicBezTo>
                  <a:pt x="1407" y="757"/>
                  <a:pt x="1408" y="758"/>
                  <a:pt x="1409" y="758"/>
                </a:cubicBezTo>
                <a:cubicBezTo>
                  <a:pt x="1409" y="758"/>
                  <a:pt x="1409" y="758"/>
                  <a:pt x="1409" y="758"/>
                </a:cubicBezTo>
                <a:cubicBezTo>
                  <a:pt x="1409" y="758"/>
                  <a:pt x="1409" y="759"/>
                  <a:pt x="1410" y="759"/>
                </a:cubicBezTo>
                <a:cubicBezTo>
                  <a:pt x="1412" y="759"/>
                  <a:pt x="1413" y="759"/>
                  <a:pt x="1415" y="759"/>
                </a:cubicBezTo>
                <a:cubicBezTo>
                  <a:pt x="1415" y="759"/>
                  <a:pt x="1415" y="759"/>
                  <a:pt x="1415" y="759"/>
                </a:cubicBezTo>
                <a:cubicBezTo>
                  <a:pt x="1413" y="759"/>
                  <a:pt x="1411" y="759"/>
                  <a:pt x="1410" y="759"/>
                </a:cubicBezTo>
                <a:cubicBezTo>
                  <a:pt x="1409" y="759"/>
                  <a:pt x="1409" y="759"/>
                  <a:pt x="1409" y="759"/>
                </a:cubicBezTo>
                <a:cubicBezTo>
                  <a:pt x="1409" y="758"/>
                  <a:pt x="1409" y="758"/>
                  <a:pt x="1409" y="758"/>
                </a:cubicBezTo>
                <a:cubicBezTo>
                  <a:pt x="1383" y="758"/>
                  <a:pt x="1363" y="752"/>
                  <a:pt x="1340" y="748"/>
                </a:cubicBezTo>
                <a:cubicBezTo>
                  <a:pt x="1327" y="743"/>
                  <a:pt x="1310" y="741"/>
                  <a:pt x="1295" y="738"/>
                </a:cubicBezTo>
                <a:cubicBezTo>
                  <a:pt x="1278" y="735"/>
                  <a:pt x="1261" y="732"/>
                  <a:pt x="1246" y="727"/>
                </a:cubicBezTo>
                <a:cubicBezTo>
                  <a:pt x="1244" y="726"/>
                  <a:pt x="1241" y="725"/>
                  <a:pt x="1238" y="725"/>
                </a:cubicBezTo>
                <a:cubicBezTo>
                  <a:pt x="1228" y="723"/>
                  <a:pt x="1223" y="718"/>
                  <a:pt x="1212" y="718"/>
                </a:cubicBezTo>
                <a:cubicBezTo>
                  <a:pt x="1200" y="712"/>
                  <a:pt x="1184" y="708"/>
                  <a:pt x="1170" y="704"/>
                </a:cubicBezTo>
                <a:cubicBezTo>
                  <a:pt x="1156" y="699"/>
                  <a:pt x="1144" y="693"/>
                  <a:pt x="1129" y="689"/>
                </a:cubicBezTo>
                <a:cubicBezTo>
                  <a:pt x="1123" y="687"/>
                  <a:pt x="1118" y="684"/>
                  <a:pt x="1112" y="683"/>
                </a:cubicBezTo>
                <a:cubicBezTo>
                  <a:pt x="1102" y="680"/>
                  <a:pt x="1098" y="676"/>
                  <a:pt x="1089" y="673"/>
                </a:cubicBezTo>
                <a:cubicBezTo>
                  <a:pt x="1085" y="667"/>
                  <a:pt x="1071" y="665"/>
                  <a:pt x="1061" y="661"/>
                </a:cubicBezTo>
                <a:cubicBezTo>
                  <a:pt x="1060" y="661"/>
                  <a:pt x="1057" y="661"/>
                  <a:pt x="1054" y="660"/>
                </a:cubicBezTo>
                <a:cubicBezTo>
                  <a:pt x="1056" y="663"/>
                  <a:pt x="1059" y="665"/>
                  <a:pt x="1063" y="667"/>
                </a:cubicBezTo>
                <a:cubicBezTo>
                  <a:pt x="1067" y="668"/>
                  <a:pt x="1071" y="670"/>
                  <a:pt x="1073" y="672"/>
                </a:cubicBezTo>
                <a:cubicBezTo>
                  <a:pt x="1078" y="675"/>
                  <a:pt x="1085" y="678"/>
                  <a:pt x="1092" y="681"/>
                </a:cubicBezTo>
                <a:cubicBezTo>
                  <a:pt x="1099" y="684"/>
                  <a:pt x="1105" y="687"/>
                  <a:pt x="1112" y="690"/>
                </a:cubicBezTo>
                <a:cubicBezTo>
                  <a:pt x="1124" y="694"/>
                  <a:pt x="1135" y="699"/>
                  <a:pt x="1147" y="703"/>
                </a:cubicBezTo>
                <a:cubicBezTo>
                  <a:pt x="1162" y="708"/>
                  <a:pt x="1177" y="713"/>
                  <a:pt x="1194" y="718"/>
                </a:cubicBezTo>
                <a:cubicBezTo>
                  <a:pt x="1225" y="727"/>
                  <a:pt x="1258" y="735"/>
                  <a:pt x="1291" y="743"/>
                </a:cubicBezTo>
                <a:cubicBezTo>
                  <a:pt x="1304" y="746"/>
                  <a:pt x="1317" y="749"/>
                  <a:pt x="1331" y="752"/>
                </a:cubicBezTo>
                <a:cubicBezTo>
                  <a:pt x="1341" y="754"/>
                  <a:pt x="1351" y="756"/>
                  <a:pt x="1362" y="756"/>
                </a:cubicBezTo>
                <a:cubicBezTo>
                  <a:pt x="1366" y="756"/>
                  <a:pt x="1371" y="757"/>
                  <a:pt x="1375" y="758"/>
                </a:cubicBezTo>
                <a:cubicBezTo>
                  <a:pt x="1390" y="759"/>
                  <a:pt x="1405" y="762"/>
                  <a:pt x="1422" y="762"/>
                </a:cubicBezTo>
                <a:cubicBezTo>
                  <a:pt x="1426" y="761"/>
                  <a:pt x="1430" y="762"/>
                  <a:pt x="1434" y="763"/>
                </a:cubicBezTo>
                <a:cubicBezTo>
                  <a:pt x="1449" y="765"/>
                  <a:pt x="1465" y="767"/>
                  <a:pt x="1480" y="769"/>
                </a:cubicBezTo>
                <a:cubicBezTo>
                  <a:pt x="1488" y="770"/>
                  <a:pt x="1496" y="772"/>
                  <a:pt x="1504" y="770"/>
                </a:cubicBezTo>
                <a:cubicBezTo>
                  <a:pt x="1506" y="770"/>
                  <a:pt x="1509" y="770"/>
                  <a:pt x="1512" y="770"/>
                </a:cubicBezTo>
                <a:cubicBezTo>
                  <a:pt x="1522" y="771"/>
                  <a:pt x="1533" y="772"/>
                  <a:pt x="1544" y="772"/>
                </a:cubicBezTo>
                <a:cubicBezTo>
                  <a:pt x="1553" y="773"/>
                  <a:pt x="1561" y="772"/>
                  <a:pt x="1570" y="773"/>
                </a:cubicBezTo>
                <a:cubicBezTo>
                  <a:pt x="1585" y="774"/>
                  <a:pt x="1599" y="774"/>
                  <a:pt x="1614" y="775"/>
                </a:cubicBezTo>
                <a:cubicBezTo>
                  <a:pt x="1628" y="776"/>
                  <a:pt x="1643" y="776"/>
                  <a:pt x="1658" y="776"/>
                </a:cubicBezTo>
                <a:cubicBezTo>
                  <a:pt x="1667" y="776"/>
                  <a:pt x="1677" y="777"/>
                  <a:pt x="1687" y="776"/>
                </a:cubicBezTo>
                <a:cubicBezTo>
                  <a:pt x="1706" y="775"/>
                  <a:pt x="1725" y="774"/>
                  <a:pt x="1744" y="773"/>
                </a:cubicBezTo>
                <a:cubicBezTo>
                  <a:pt x="1749" y="773"/>
                  <a:pt x="1754" y="773"/>
                  <a:pt x="1758" y="773"/>
                </a:cubicBezTo>
                <a:cubicBezTo>
                  <a:pt x="1759" y="773"/>
                  <a:pt x="1760" y="774"/>
                  <a:pt x="1760" y="774"/>
                </a:cubicBezTo>
                <a:cubicBezTo>
                  <a:pt x="1759" y="778"/>
                  <a:pt x="1753" y="780"/>
                  <a:pt x="1748" y="783"/>
                </a:cubicBezTo>
                <a:close/>
                <a:moveTo>
                  <a:pt x="1331" y="750"/>
                </a:moveTo>
                <a:cubicBezTo>
                  <a:pt x="1331" y="749"/>
                  <a:pt x="1330" y="749"/>
                  <a:pt x="1329" y="749"/>
                </a:cubicBezTo>
                <a:cubicBezTo>
                  <a:pt x="1330" y="749"/>
                  <a:pt x="1331" y="749"/>
                  <a:pt x="1331" y="749"/>
                </a:cubicBezTo>
                <a:cubicBezTo>
                  <a:pt x="1332" y="749"/>
                  <a:pt x="1332" y="749"/>
                  <a:pt x="1333" y="750"/>
                </a:cubicBezTo>
                <a:cubicBezTo>
                  <a:pt x="1333" y="750"/>
                  <a:pt x="1333" y="750"/>
                  <a:pt x="1332" y="750"/>
                </a:cubicBezTo>
                <a:cubicBezTo>
                  <a:pt x="1333" y="750"/>
                  <a:pt x="1333" y="750"/>
                  <a:pt x="1333" y="750"/>
                </a:cubicBezTo>
                <a:cubicBezTo>
                  <a:pt x="1333" y="750"/>
                  <a:pt x="1334" y="750"/>
                  <a:pt x="1335" y="750"/>
                </a:cubicBezTo>
                <a:cubicBezTo>
                  <a:pt x="1337" y="750"/>
                  <a:pt x="1339" y="750"/>
                  <a:pt x="1341" y="750"/>
                </a:cubicBezTo>
                <a:cubicBezTo>
                  <a:pt x="1340" y="751"/>
                  <a:pt x="1340" y="751"/>
                  <a:pt x="1340" y="751"/>
                </a:cubicBezTo>
                <a:cubicBezTo>
                  <a:pt x="1338" y="751"/>
                  <a:pt x="1336" y="751"/>
                  <a:pt x="1335" y="750"/>
                </a:cubicBezTo>
                <a:cubicBezTo>
                  <a:pt x="1334" y="750"/>
                  <a:pt x="1333" y="750"/>
                  <a:pt x="1332" y="750"/>
                </a:cubicBezTo>
                <a:cubicBezTo>
                  <a:pt x="1332" y="750"/>
                  <a:pt x="1332" y="750"/>
                  <a:pt x="1332" y="750"/>
                </a:cubicBezTo>
                <a:cubicBezTo>
                  <a:pt x="1332" y="750"/>
                  <a:pt x="1332" y="750"/>
                  <a:pt x="1331" y="750"/>
                </a:cubicBezTo>
                <a:close/>
                <a:moveTo>
                  <a:pt x="1778" y="782"/>
                </a:moveTo>
                <a:cubicBezTo>
                  <a:pt x="1773" y="781"/>
                  <a:pt x="1769" y="780"/>
                  <a:pt x="1765" y="780"/>
                </a:cubicBezTo>
                <a:cubicBezTo>
                  <a:pt x="1765" y="779"/>
                  <a:pt x="1765" y="779"/>
                  <a:pt x="1764" y="779"/>
                </a:cubicBezTo>
                <a:cubicBezTo>
                  <a:pt x="1764" y="778"/>
                  <a:pt x="1765" y="778"/>
                  <a:pt x="1765" y="777"/>
                </a:cubicBezTo>
                <a:cubicBezTo>
                  <a:pt x="1766" y="773"/>
                  <a:pt x="1766" y="773"/>
                  <a:pt x="1777" y="772"/>
                </a:cubicBezTo>
                <a:cubicBezTo>
                  <a:pt x="1784" y="771"/>
                  <a:pt x="1790" y="771"/>
                  <a:pt x="1800" y="770"/>
                </a:cubicBezTo>
                <a:cubicBezTo>
                  <a:pt x="1794" y="776"/>
                  <a:pt x="1786" y="779"/>
                  <a:pt x="1778" y="782"/>
                </a:cubicBezTo>
                <a:close/>
                <a:moveTo>
                  <a:pt x="1787" y="759"/>
                </a:moveTo>
                <a:cubicBezTo>
                  <a:pt x="1788" y="755"/>
                  <a:pt x="1789" y="753"/>
                  <a:pt x="1792" y="752"/>
                </a:cubicBezTo>
                <a:cubicBezTo>
                  <a:pt x="1800" y="751"/>
                  <a:pt x="1808" y="748"/>
                  <a:pt x="1819" y="749"/>
                </a:cubicBezTo>
                <a:cubicBezTo>
                  <a:pt x="1814" y="756"/>
                  <a:pt x="1804" y="759"/>
                  <a:pt x="1787" y="759"/>
                </a:cubicBezTo>
                <a:close/>
                <a:moveTo>
                  <a:pt x="1809" y="739"/>
                </a:moveTo>
                <a:cubicBezTo>
                  <a:pt x="1810" y="734"/>
                  <a:pt x="1810" y="734"/>
                  <a:pt x="1818" y="729"/>
                </a:cubicBezTo>
                <a:cubicBezTo>
                  <a:pt x="1822" y="728"/>
                  <a:pt x="1826" y="728"/>
                  <a:pt x="1831" y="727"/>
                </a:cubicBezTo>
                <a:cubicBezTo>
                  <a:pt x="1833" y="727"/>
                  <a:pt x="1836" y="728"/>
                  <a:pt x="1839" y="728"/>
                </a:cubicBezTo>
                <a:cubicBezTo>
                  <a:pt x="1836" y="736"/>
                  <a:pt x="1826" y="739"/>
                  <a:pt x="1809" y="739"/>
                </a:cubicBezTo>
                <a:close/>
                <a:moveTo>
                  <a:pt x="1843" y="769"/>
                </a:moveTo>
                <a:cubicBezTo>
                  <a:pt x="1843" y="769"/>
                  <a:pt x="1842" y="769"/>
                  <a:pt x="1842" y="768"/>
                </a:cubicBezTo>
                <a:cubicBezTo>
                  <a:pt x="1842" y="768"/>
                  <a:pt x="1843" y="768"/>
                  <a:pt x="1843" y="767"/>
                </a:cubicBezTo>
                <a:cubicBezTo>
                  <a:pt x="1844" y="767"/>
                  <a:pt x="1844" y="768"/>
                  <a:pt x="1845" y="768"/>
                </a:cubicBezTo>
                <a:cubicBezTo>
                  <a:pt x="1844" y="768"/>
                  <a:pt x="1844" y="769"/>
                  <a:pt x="1843" y="769"/>
                </a:cubicBezTo>
                <a:close/>
                <a:moveTo>
                  <a:pt x="1854" y="768"/>
                </a:moveTo>
                <a:cubicBezTo>
                  <a:pt x="1854" y="768"/>
                  <a:pt x="1853" y="767"/>
                  <a:pt x="1853" y="767"/>
                </a:cubicBezTo>
                <a:cubicBezTo>
                  <a:pt x="1853" y="767"/>
                  <a:pt x="1854" y="766"/>
                  <a:pt x="1854" y="766"/>
                </a:cubicBezTo>
                <a:cubicBezTo>
                  <a:pt x="1855" y="766"/>
                  <a:pt x="1855" y="767"/>
                  <a:pt x="1856" y="767"/>
                </a:cubicBezTo>
                <a:cubicBezTo>
                  <a:pt x="1855" y="767"/>
                  <a:pt x="1855" y="767"/>
                  <a:pt x="1854" y="768"/>
                </a:cubicBezTo>
                <a:close/>
                <a:moveTo>
                  <a:pt x="1872" y="702"/>
                </a:moveTo>
                <a:cubicBezTo>
                  <a:pt x="1868" y="701"/>
                  <a:pt x="1864" y="702"/>
                  <a:pt x="1861" y="700"/>
                </a:cubicBezTo>
                <a:cubicBezTo>
                  <a:pt x="1868" y="696"/>
                  <a:pt x="1875" y="692"/>
                  <a:pt x="1882" y="688"/>
                </a:cubicBezTo>
                <a:cubicBezTo>
                  <a:pt x="1884" y="687"/>
                  <a:pt x="1887" y="686"/>
                  <a:pt x="1890" y="686"/>
                </a:cubicBezTo>
                <a:cubicBezTo>
                  <a:pt x="1892" y="685"/>
                  <a:pt x="1894" y="686"/>
                  <a:pt x="1898" y="686"/>
                </a:cubicBezTo>
                <a:cubicBezTo>
                  <a:pt x="1890" y="692"/>
                  <a:pt x="1880" y="696"/>
                  <a:pt x="1872" y="702"/>
                </a:cubicBezTo>
                <a:close/>
                <a:moveTo>
                  <a:pt x="1900" y="683"/>
                </a:moveTo>
                <a:cubicBezTo>
                  <a:pt x="1901" y="683"/>
                  <a:pt x="1902" y="682"/>
                  <a:pt x="1903" y="682"/>
                </a:cubicBezTo>
                <a:cubicBezTo>
                  <a:pt x="1904" y="682"/>
                  <a:pt x="1905" y="682"/>
                  <a:pt x="1907" y="681"/>
                </a:cubicBezTo>
                <a:cubicBezTo>
                  <a:pt x="1906" y="683"/>
                  <a:pt x="1905" y="684"/>
                  <a:pt x="1900" y="683"/>
                </a:cubicBezTo>
                <a:close/>
                <a:moveTo>
                  <a:pt x="1965" y="720"/>
                </a:moveTo>
                <a:cubicBezTo>
                  <a:pt x="1963" y="721"/>
                  <a:pt x="1961" y="722"/>
                  <a:pt x="1961" y="723"/>
                </a:cubicBezTo>
                <a:cubicBezTo>
                  <a:pt x="1961" y="724"/>
                  <a:pt x="1960" y="726"/>
                  <a:pt x="1960" y="727"/>
                </a:cubicBezTo>
                <a:cubicBezTo>
                  <a:pt x="1953" y="725"/>
                  <a:pt x="1954" y="722"/>
                  <a:pt x="1955" y="720"/>
                </a:cubicBezTo>
                <a:cubicBezTo>
                  <a:pt x="1955" y="719"/>
                  <a:pt x="1959" y="718"/>
                  <a:pt x="1961" y="718"/>
                </a:cubicBezTo>
                <a:cubicBezTo>
                  <a:pt x="1962" y="718"/>
                  <a:pt x="1965" y="718"/>
                  <a:pt x="1966" y="718"/>
                </a:cubicBezTo>
                <a:cubicBezTo>
                  <a:pt x="1966" y="718"/>
                  <a:pt x="1966" y="720"/>
                  <a:pt x="1965" y="720"/>
                </a:cubicBezTo>
                <a:close/>
                <a:moveTo>
                  <a:pt x="1987" y="715"/>
                </a:moveTo>
                <a:cubicBezTo>
                  <a:pt x="1987" y="715"/>
                  <a:pt x="1986" y="716"/>
                  <a:pt x="1986" y="716"/>
                </a:cubicBezTo>
                <a:cubicBezTo>
                  <a:pt x="1985" y="716"/>
                  <a:pt x="1984" y="715"/>
                  <a:pt x="1984" y="715"/>
                </a:cubicBezTo>
                <a:cubicBezTo>
                  <a:pt x="1984" y="715"/>
                  <a:pt x="1985" y="714"/>
                  <a:pt x="1985" y="714"/>
                </a:cubicBezTo>
                <a:cubicBezTo>
                  <a:pt x="1985" y="714"/>
                  <a:pt x="1985" y="714"/>
                  <a:pt x="1985" y="714"/>
                </a:cubicBezTo>
                <a:cubicBezTo>
                  <a:pt x="1986" y="714"/>
                  <a:pt x="1987" y="714"/>
                  <a:pt x="1988" y="714"/>
                </a:cubicBezTo>
                <a:cubicBezTo>
                  <a:pt x="1987" y="714"/>
                  <a:pt x="1986" y="714"/>
                  <a:pt x="1986" y="714"/>
                </a:cubicBezTo>
                <a:cubicBezTo>
                  <a:pt x="1986" y="714"/>
                  <a:pt x="1986" y="714"/>
                  <a:pt x="1985" y="714"/>
                </a:cubicBezTo>
                <a:cubicBezTo>
                  <a:pt x="1986" y="714"/>
                  <a:pt x="1987" y="715"/>
                  <a:pt x="1987" y="715"/>
                </a:cubicBezTo>
                <a:close/>
                <a:moveTo>
                  <a:pt x="2014" y="633"/>
                </a:moveTo>
                <a:cubicBezTo>
                  <a:pt x="2014" y="633"/>
                  <a:pt x="2012" y="632"/>
                  <a:pt x="2012" y="632"/>
                </a:cubicBezTo>
                <a:cubicBezTo>
                  <a:pt x="2013" y="632"/>
                  <a:pt x="2015" y="631"/>
                  <a:pt x="2016" y="631"/>
                </a:cubicBezTo>
                <a:cubicBezTo>
                  <a:pt x="2017" y="631"/>
                  <a:pt x="2017" y="631"/>
                  <a:pt x="2019" y="632"/>
                </a:cubicBezTo>
                <a:cubicBezTo>
                  <a:pt x="2017" y="632"/>
                  <a:pt x="2016" y="633"/>
                  <a:pt x="2014" y="633"/>
                </a:cubicBezTo>
                <a:close/>
                <a:moveTo>
                  <a:pt x="2043" y="612"/>
                </a:moveTo>
                <a:cubicBezTo>
                  <a:pt x="2045" y="609"/>
                  <a:pt x="2051" y="608"/>
                  <a:pt x="2059" y="608"/>
                </a:cubicBezTo>
                <a:cubicBezTo>
                  <a:pt x="2054" y="614"/>
                  <a:pt x="2054" y="614"/>
                  <a:pt x="2043" y="612"/>
                </a:cubicBezTo>
                <a:close/>
                <a:moveTo>
                  <a:pt x="2075" y="695"/>
                </a:moveTo>
                <a:cubicBezTo>
                  <a:pt x="2074" y="695"/>
                  <a:pt x="2073" y="695"/>
                  <a:pt x="2072" y="695"/>
                </a:cubicBezTo>
                <a:cubicBezTo>
                  <a:pt x="2070" y="695"/>
                  <a:pt x="2069" y="694"/>
                  <a:pt x="2069" y="694"/>
                </a:cubicBezTo>
                <a:cubicBezTo>
                  <a:pt x="2069" y="692"/>
                  <a:pt x="2073" y="691"/>
                  <a:pt x="2076" y="691"/>
                </a:cubicBezTo>
                <a:cubicBezTo>
                  <a:pt x="2077" y="692"/>
                  <a:pt x="2078" y="692"/>
                  <a:pt x="2078" y="692"/>
                </a:cubicBezTo>
                <a:cubicBezTo>
                  <a:pt x="2077" y="693"/>
                  <a:pt x="2076" y="694"/>
                  <a:pt x="2075" y="695"/>
                </a:cubicBezTo>
                <a:close/>
                <a:moveTo>
                  <a:pt x="2374" y="463"/>
                </a:moveTo>
                <a:cubicBezTo>
                  <a:pt x="2378" y="463"/>
                  <a:pt x="2382" y="463"/>
                  <a:pt x="2386" y="462"/>
                </a:cubicBezTo>
                <a:cubicBezTo>
                  <a:pt x="2408" y="458"/>
                  <a:pt x="2432" y="457"/>
                  <a:pt x="2454" y="454"/>
                </a:cubicBezTo>
                <a:cubicBezTo>
                  <a:pt x="2470" y="451"/>
                  <a:pt x="2489" y="450"/>
                  <a:pt x="2506" y="448"/>
                </a:cubicBezTo>
                <a:cubicBezTo>
                  <a:pt x="2532" y="446"/>
                  <a:pt x="2558" y="444"/>
                  <a:pt x="2583" y="440"/>
                </a:cubicBezTo>
                <a:cubicBezTo>
                  <a:pt x="2586" y="440"/>
                  <a:pt x="2589" y="440"/>
                  <a:pt x="2592" y="439"/>
                </a:cubicBezTo>
                <a:cubicBezTo>
                  <a:pt x="2609" y="438"/>
                  <a:pt x="2625" y="437"/>
                  <a:pt x="2642" y="434"/>
                </a:cubicBezTo>
                <a:cubicBezTo>
                  <a:pt x="2672" y="431"/>
                  <a:pt x="2702" y="426"/>
                  <a:pt x="2733" y="422"/>
                </a:cubicBezTo>
                <a:cubicBezTo>
                  <a:pt x="2738" y="421"/>
                  <a:pt x="2744" y="420"/>
                  <a:pt x="2751" y="421"/>
                </a:cubicBezTo>
                <a:cubicBezTo>
                  <a:pt x="2749" y="422"/>
                  <a:pt x="2747" y="423"/>
                  <a:pt x="2745" y="423"/>
                </a:cubicBezTo>
                <a:cubicBezTo>
                  <a:pt x="2726" y="427"/>
                  <a:pt x="2705" y="431"/>
                  <a:pt x="2684" y="434"/>
                </a:cubicBezTo>
                <a:cubicBezTo>
                  <a:pt x="2676" y="436"/>
                  <a:pt x="2666" y="437"/>
                  <a:pt x="2657" y="438"/>
                </a:cubicBezTo>
                <a:cubicBezTo>
                  <a:pt x="2648" y="439"/>
                  <a:pt x="2639" y="441"/>
                  <a:pt x="2629" y="441"/>
                </a:cubicBezTo>
                <a:cubicBezTo>
                  <a:pt x="2616" y="441"/>
                  <a:pt x="2604" y="442"/>
                  <a:pt x="2593" y="444"/>
                </a:cubicBezTo>
                <a:cubicBezTo>
                  <a:pt x="2589" y="445"/>
                  <a:pt x="2584" y="446"/>
                  <a:pt x="2579" y="446"/>
                </a:cubicBezTo>
                <a:cubicBezTo>
                  <a:pt x="2556" y="448"/>
                  <a:pt x="2532" y="450"/>
                  <a:pt x="2509" y="451"/>
                </a:cubicBezTo>
                <a:cubicBezTo>
                  <a:pt x="2507" y="452"/>
                  <a:pt x="2505" y="452"/>
                  <a:pt x="2504" y="452"/>
                </a:cubicBezTo>
                <a:cubicBezTo>
                  <a:pt x="2499" y="455"/>
                  <a:pt x="2492" y="455"/>
                  <a:pt x="2485" y="455"/>
                </a:cubicBezTo>
                <a:cubicBezTo>
                  <a:pt x="2467" y="456"/>
                  <a:pt x="2449" y="458"/>
                  <a:pt x="2432" y="461"/>
                </a:cubicBezTo>
                <a:cubicBezTo>
                  <a:pt x="2423" y="463"/>
                  <a:pt x="2414" y="464"/>
                  <a:pt x="2403" y="464"/>
                </a:cubicBezTo>
                <a:cubicBezTo>
                  <a:pt x="2397" y="464"/>
                  <a:pt x="2392" y="465"/>
                  <a:pt x="2387" y="465"/>
                </a:cubicBezTo>
                <a:cubicBezTo>
                  <a:pt x="2385" y="465"/>
                  <a:pt x="2382" y="466"/>
                  <a:pt x="2380" y="466"/>
                </a:cubicBezTo>
                <a:cubicBezTo>
                  <a:pt x="2376" y="466"/>
                  <a:pt x="2373" y="466"/>
                  <a:pt x="2374" y="463"/>
                </a:cubicBezTo>
                <a:close/>
                <a:moveTo>
                  <a:pt x="2653" y="443"/>
                </a:moveTo>
                <a:cubicBezTo>
                  <a:pt x="2652" y="444"/>
                  <a:pt x="2651" y="444"/>
                  <a:pt x="2650" y="444"/>
                </a:cubicBezTo>
                <a:cubicBezTo>
                  <a:pt x="2650" y="444"/>
                  <a:pt x="2650" y="443"/>
                  <a:pt x="2649" y="443"/>
                </a:cubicBezTo>
                <a:cubicBezTo>
                  <a:pt x="2650" y="443"/>
                  <a:pt x="2651" y="443"/>
                  <a:pt x="2652" y="443"/>
                </a:cubicBezTo>
                <a:cubicBezTo>
                  <a:pt x="2652" y="443"/>
                  <a:pt x="2653" y="443"/>
                  <a:pt x="2653" y="443"/>
                </a:cubicBezTo>
                <a:close/>
                <a:moveTo>
                  <a:pt x="2601" y="450"/>
                </a:moveTo>
                <a:cubicBezTo>
                  <a:pt x="2600" y="450"/>
                  <a:pt x="2599" y="450"/>
                  <a:pt x="2598" y="450"/>
                </a:cubicBezTo>
                <a:cubicBezTo>
                  <a:pt x="2597" y="450"/>
                  <a:pt x="2596" y="450"/>
                  <a:pt x="2595" y="450"/>
                </a:cubicBezTo>
                <a:cubicBezTo>
                  <a:pt x="2596" y="449"/>
                  <a:pt x="2597" y="449"/>
                  <a:pt x="2598" y="449"/>
                </a:cubicBezTo>
                <a:cubicBezTo>
                  <a:pt x="2599" y="449"/>
                  <a:pt x="2600" y="449"/>
                  <a:pt x="2601" y="450"/>
                </a:cubicBezTo>
                <a:close/>
                <a:moveTo>
                  <a:pt x="2464" y="478"/>
                </a:moveTo>
                <a:cubicBezTo>
                  <a:pt x="2453" y="484"/>
                  <a:pt x="2453" y="484"/>
                  <a:pt x="2429" y="483"/>
                </a:cubicBezTo>
                <a:cubicBezTo>
                  <a:pt x="2426" y="482"/>
                  <a:pt x="2427" y="481"/>
                  <a:pt x="2430" y="480"/>
                </a:cubicBezTo>
                <a:cubicBezTo>
                  <a:pt x="2441" y="479"/>
                  <a:pt x="2452" y="477"/>
                  <a:pt x="2464" y="478"/>
                </a:cubicBezTo>
                <a:close/>
                <a:moveTo>
                  <a:pt x="2404" y="498"/>
                </a:moveTo>
                <a:cubicBezTo>
                  <a:pt x="2403" y="498"/>
                  <a:pt x="2402" y="498"/>
                  <a:pt x="2401" y="498"/>
                </a:cubicBezTo>
                <a:cubicBezTo>
                  <a:pt x="2400" y="498"/>
                  <a:pt x="2399" y="498"/>
                  <a:pt x="2398" y="497"/>
                </a:cubicBezTo>
                <a:cubicBezTo>
                  <a:pt x="2399" y="497"/>
                  <a:pt x="2400" y="497"/>
                  <a:pt x="2401" y="497"/>
                </a:cubicBezTo>
                <a:cubicBezTo>
                  <a:pt x="2402" y="497"/>
                  <a:pt x="2403" y="497"/>
                  <a:pt x="2404" y="498"/>
                </a:cubicBezTo>
                <a:close/>
                <a:moveTo>
                  <a:pt x="2345" y="511"/>
                </a:moveTo>
                <a:cubicBezTo>
                  <a:pt x="2345" y="511"/>
                  <a:pt x="2346" y="511"/>
                  <a:pt x="2347" y="511"/>
                </a:cubicBezTo>
                <a:cubicBezTo>
                  <a:pt x="2347" y="512"/>
                  <a:pt x="2346" y="512"/>
                  <a:pt x="2346" y="512"/>
                </a:cubicBezTo>
                <a:cubicBezTo>
                  <a:pt x="2345" y="512"/>
                  <a:pt x="2344" y="512"/>
                  <a:pt x="2342" y="512"/>
                </a:cubicBezTo>
                <a:cubicBezTo>
                  <a:pt x="2343" y="512"/>
                  <a:pt x="2344" y="511"/>
                  <a:pt x="2345" y="511"/>
                </a:cubicBezTo>
                <a:close/>
                <a:moveTo>
                  <a:pt x="2296" y="490"/>
                </a:moveTo>
                <a:cubicBezTo>
                  <a:pt x="2297" y="489"/>
                  <a:pt x="2298" y="487"/>
                  <a:pt x="2298" y="487"/>
                </a:cubicBezTo>
                <a:cubicBezTo>
                  <a:pt x="2310" y="485"/>
                  <a:pt x="2320" y="483"/>
                  <a:pt x="2331" y="481"/>
                </a:cubicBezTo>
                <a:cubicBezTo>
                  <a:pt x="2333" y="481"/>
                  <a:pt x="2337" y="481"/>
                  <a:pt x="2339" y="483"/>
                </a:cubicBezTo>
                <a:cubicBezTo>
                  <a:pt x="2335" y="484"/>
                  <a:pt x="2331" y="485"/>
                  <a:pt x="2327" y="486"/>
                </a:cubicBezTo>
                <a:cubicBezTo>
                  <a:pt x="2324" y="486"/>
                  <a:pt x="2321" y="486"/>
                  <a:pt x="2319" y="487"/>
                </a:cubicBezTo>
                <a:cubicBezTo>
                  <a:pt x="2317" y="488"/>
                  <a:pt x="2316" y="488"/>
                  <a:pt x="2315" y="489"/>
                </a:cubicBezTo>
                <a:cubicBezTo>
                  <a:pt x="2314" y="489"/>
                  <a:pt x="2314" y="489"/>
                  <a:pt x="2313" y="489"/>
                </a:cubicBezTo>
                <a:cubicBezTo>
                  <a:pt x="2313" y="489"/>
                  <a:pt x="2313" y="489"/>
                  <a:pt x="2313" y="489"/>
                </a:cubicBezTo>
                <a:cubicBezTo>
                  <a:pt x="2308" y="490"/>
                  <a:pt x="2302" y="492"/>
                  <a:pt x="2294" y="492"/>
                </a:cubicBezTo>
                <a:cubicBezTo>
                  <a:pt x="2292" y="491"/>
                  <a:pt x="2296" y="490"/>
                  <a:pt x="2296" y="490"/>
                </a:cubicBezTo>
                <a:close/>
                <a:moveTo>
                  <a:pt x="2265" y="461"/>
                </a:moveTo>
                <a:cubicBezTo>
                  <a:pt x="2266" y="462"/>
                  <a:pt x="2267" y="462"/>
                  <a:pt x="2269" y="463"/>
                </a:cubicBezTo>
                <a:cubicBezTo>
                  <a:pt x="2267" y="463"/>
                  <a:pt x="2266" y="464"/>
                  <a:pt x="2264" y="464"/>
                </a:cubicBezTo>
                <a:cubicBezTo>
                  <a:pt x="2264" y="464"/>
                  <a:pt x="2262" y="463"/>
                  <a:pt x="2262" y="463"/>
                </a:cubicBezTo>
                <a:cubicBezTo>
                  <a:pt x="2263" y="462"/>
                  <a:pt x="2264" y="462"/>
                  <a:pt x="2265" y="461"/>
                </a:cubicBezTo>
                <a:close/>
                <a:moveTo>
                  <a:pt x="2678" y="525"/>
                </a:moveTo>
                <a:cubicBezTo>
                  <a:pt x="2665" y="528"/>
                  <a:pt x="2659" y="534"/>
                  <a:pt x="2650" y="539"/>
                </a:cubicBezTo>
                <a:cubicBezTo>
                  <a:pt x="2641" y="544"/>
                  <a:pt x="2630" y="549"/>
                  <a:pt x="2620" y="554"/>
                </a:cubicBezTo>
                <a:cubicBezTo>
                  <a:pt x="2608" y="559"/>
                  <a:pt x="2599" y="564"/>
                  <a:pt x="2584" y="567"/>
                </a:cubicBezTo>
                <a:cubicBezTo>
                  <a:pt x="2577" y="568"/>
                  <a:pt x="2573" y="571"/>
                  <a:pt x="2567" y="573"/>
                </a:cubicBezTo>
                <a:cubicBezTo>
                  <a:pt x="2549" y="577"/>
                  <a:pt x="2531" y="582"/>
                  <a:pt x="2512" y="586"/>
                </a:cubicBezTo>
                <a:cubicBezTo>
                  <a:pt x="2493" y="589"/>
                  <a:pt x="2474" y="594"/>
                  <a:pt x="2451" y="594"/>
                </a:cubicBezTo>
                <a:cubicBezTo>
                  <a:pt x="2448" y="594"/>
                  <a:pt x="2445" y="595"/>
                  <a:pt x="2443" y="595"/>
                </a:cubicBezTo>
                <a:cubicBezTo>
                  <a:pt x="2427" y="598"/>
                  <a:pt x="2413" y="602"/>
                  <a:pt x="2394" y="600"/>
                </a:cubicBezTo>
                <a:cubicBezTo>
                  <a:pt x="2392" y="600"/>
                  <a:pt x="2388" y="602"/>
                  <a:pt x="2385" y="602"/>
                </a:cubicBezTo>
                <a:cubicBezTo>
                  <a:pt x="2375" y="601"/>
                  <a:pt x="2366" y="604"/>
                  <a:pt x="2355" y="603"/>
                </a:cubicBezTo>
                <a:cubicBezTo>
                  <a:pt x="2337" y="606"/>
                  <a:pt x="2318" y="605"/>
                  <a:pt x="2300" y="605"/>
                </a:cubicBezTo>
                <a:cubicBezTo>
                  <a:pt x="2293" y="604"/>
                  <a:pt x="2286" y="604"/>
                  <a:pt x="2280" y="605"/>
                </a:cubicBezTo>
                <a:cubicBezTo>
                  <a:pt x="2273" y="606"/>
                  <a:pt x="2265" y="606"/>
                  <a:pt x="2256" y="605"/>
                </a:cubicBezTo>
                <a:cubicBezTo>
                  <a:pt x="2263" y="603"/>
                  <a:pt x="2269" y="602"/>
                  <a:pt x="2273" y="601"/>
                </a:cubicBezTo>
                <a:cubicBezTo>
                  <a:pt x="2275" y="601"/>
                  <a:pt x="2277" y="601"/>
                  <a:pt x="2278" y="601"/>
                </a:cubicBezTo>
                <a:cubicBezTo>
                  <a:pt x="2288" y="597"/>
                  <a:pt x="2300" y="596"/>
                  <a:pt x="2312" y="594"/>
                </a:cubicBezTo>
                <a:cubicBezTo>
                  <a:pt x="2312" y="593"/>
                  <a:pt x="2312" y="591"/>
                  <a:pt x="2312" y="590"/>
                </a:cubicBezTo>
                <a:cubicBezTo>
                  <a:pt x="2315" y="589"/>
                  <a:pt x="2319" y="589"/>
                  <a:pt x="2322" y="588"/>
                </a:cubicBezTo>
                <a:cubicBezTo>
                  <a:pt x="2325" y="588"/>
                  <a:pt x="2328" y="588"/>
                  <a:pt x="2331" y="588"/>
                </a:cubicBezTo>
                <a:cubicBezTo>
                  <a:pt x="2335" y="588"/>
                  <a:pt x="2338" y="587"/>
                  <a:pt x="2342" y="587"/>
                </a:cubicBezTo>
                <a:cubicBezTo>
                  <a:pt x="2345" y="587"/>
                  <a:pt x="2348" y="587"/>
                  <a:pt x="2351" y="587"/>
                </a:cubicBezTo>
                <a:cubicBezTo>
                  <a:pt x="2354" y="587"/>
                  <a:pt x="2358" y="588"/>
                  <a:pt x="2362" y="586"/>
                </a:cubicBezTo>
                <a:cubicBezTo>
                  <a:pt x="2349" y="583"/>
                  <a:pt x="2336" y="583"/>
                  <a:pt x="2324" y="580"/>
                </a:cubicBezTo>
                <a:cubicBezTo>
                  <a:pt x="2323" y="580"/>
                  <a:pt x="2323" y="579"/>
                  <a:pt x="2322" y="578"/>
                </a:cubicBezTo>
                <a:cubicBezTo>
                  <a:pt x="2321" y="577"/>
                  <a:pt x="2319" y="576"/>
                  <a:pt x="2322" y="575"/>
                </a:cubicBezTo>
                <a:cubicBezTo>
                  <a:pt x="2324" y="573"/>
                  <a:pt x="2327" y="573"/>
                  <a:pt x="2330" y="574"/>
                </a:cubicBezTo>
                <a:cubicBezTo>
                  <a:pt x="2335" y="576"/>
                  <a:pt x="2341" y="575"/>
                  <a:pt x="2347" y="576"/>
                </a:cubicBezTo>
                <a:cubicBezTo>
                  <a:pt x="2334" y="572"/>
                  <a:pt x="2320" y="572"/>
                  <a:pt x="2307" y="574"/>
                </a:cubicBezTo>
                <a:cubicBezTo>
                  <a:pt x="2304" y="575"/>
                  <a:pt x="2301" y="575"/>
                  <a:pt x="2296" y="575"/>
                </a:cubicBezTo>
                <a:cubicBezTo>
                  <a:pt x="2298" y="573"/>
                  <a:pt x="2298" y="571"/>
                  <a:pt x="2300" y="570"/>
                </a:cubicBezTo>
                <a:cubicBezTo>
                  <a:pt x="2303" y="569"/>
                  <a:pt x="2307" y="567"/>
                  <a:pt x="2313" y="568"/>
                </a:cubicBezTo>
                <a:cubicBezTo>
                  <a:pt x="2319" y="568"/>
                  <a:pt x="2324" y="567"/>
                  <a:pt x="2330" y="566"/>
                </a:cubicBezTo>
                <a:cubicBezTo>
                  <a:pt x="2334" y="565"/>
                  <a:pt x="2339" y="565"/>
                  <a:pt x="2343" y="565"/>
                </a:cubicBezTo>
                <a:cubicBezTo>
                  <a:pt x="2349" y="565"/>
                  <a:pt x="2353" y="564"/>
                  <a:pt x="2356" y="562"/>
                </a:cubicBezTo>
                <a:cubicBezTo>
                  <a:pt x="2357" y="561"/>
                  <a:pt x="2360" y="561"/>
                  <a:pt x="2362" y="562"/>
                </a:cubicBezTo>
                <a:cubicBezTo>
                  <a:pt x="2364" y="562"/>
                  <a:pt x="2367" y="561"/>
                  <a:pt x="2369" y="561"/>
                </a:cubicBezTo>
                <a:cubicBezTo>
                  <a:pt x="2372" y="560"/>
                  <a:pt x="2376" y="559"/>
                  <a:pt x="2380" y="559"/>
                </a:cubicBezTo>
                <a:cubicBezTo>
                  <a:pt x="2385" y="559"/>
                  <a:pt x="2390" y="559"/>
                  <a:pt x="2395" y="559"/>
                </a:cubicBezTo>
                <a:cubicBezTo>
                  <a:pt x="2409" y="557"/>
                  <a:pt x="2422" y="555"/>
                  <a:pt x="2436" y="554"/>
                </a:cubicBezTo>
                <a:cubicBezTo>
                  <a:pt x="2455" y="551"/>
                  <a:pt x="2474" y="550"/>
                  <a:pt x="2492" y="547"/>
                </a:cubicBezTo>
                <a:cubicBezTo>
                  <a:pt x="2498" y="546"/>
                  <a:pt x="2505" y="545"/>
                  <a:pt x="2512" y="545"/>
                </a:cubicBezTo>
                <a:cubicBezTo>
                  <a:pt x="2522" y="544"/>
                  <a:pt x="2533" y="543"/>
                  <a:pt x="2542" y="542"/>
                </a:cubicBezTo>
                <a:cubicBezTo>
                  <a:pt x="2567" y="538"/>
                  <a:pt x="2591" y="533"/>
                  <a:pt x="2616" y="529"/>
                </a:cubicBezTo>
                <a:cubicBezTo>
                  <a:pt x="2635" y="526"/>
                  <a:pt x="2655" y="523"/>
                  <a:pt x="2675" y="520"/>
                </a:cubicBezTo>
                <a:cubicBezTo>
                  <a:pt x="2678" y="520"/>
                  <a:pt x="2681" y="519"/>
                  <a:pt x="2683" y="521"/>
                </a:cubicBezTo>
                <a:cubicBezTo>
                  <a:pt x="2681" y="522"/>
                  <a:pt x="2680" y="524"/>
                  <a:pt x="2678" y="525"/>
                </a:cubicBezTo>
                <a:close/>
                <a:moveTo>
                  <a:pt x="2496" y="489"/>
                </a:moveTo>
                <a:cubicBezTo>
                  <a:pt x="2500" y="488"/>
                  <a:pt x="2504" y="487"/>
                  <a:pt x="2508" y="486"/>
                </a:cubicBezTo>
                <a:cubicBezTo>
                  <a:pt x="2509" y="485"/>
                  <a:pt x="2511" y="485"/>
                  <a:pt x="2513" y="485"/>
                </a:cubicBezTo>
                <a:cubicBezTo>
                  <a:pt x="2523" y="485"/>
                  <a:pt x="2533" y="485"/>
                  <a:pt x="2542" y="485"/>
                </a:cubicBezTo>
                <a:cubicBezTo>
                  <a:pt x="2528" y="488"/>
                  <a:pt x="2512" y="489"/>
                  <a:pt x="2496" y="489"/>
                </a:cubicBezTo>
                <a:close/>
                <a:moveTo>
                  <a:pt x="2545" y="506"/>
                </a:moveTo>
                <a:cubicBezTo>
                  <a:pt x="2546" y="506"/>
                  <a:pt x="2547" y="507"/>
                  <a:pt x="2547" y="507"/>
                </a:cubicBezTo>
                <a:cubicBezTo>
                  <a:pt x="2546" y="507"/>
                  <a:pt x="2546" y="508"/>
                  <a:pt x="2545" y="508"/>
                </a:cubicBezTo>
                <a:cubicBezTo>
                  <a:pt x="2544" y="508"/>
                  <a:pt x="2543" y="507"/>
                  <a:pt x="2542" y="507"/>
                </a:cubicBezTo>
                <a:cubicBezTo>
                  <a:pt x="2543" y="507"/>
                  <a:pt x="2544" y="506"/>
                  <a:pt x="2545" y="506"/>
                </a:cubicBezTo>
                <a:close/>
                <a:moveTo>
                  <a:pt x="2676" y="490"/>
                </a:moveTo>
                <a:cubicBezTo>
                  <a:pt x="2676" y="490"/>
                  <a:pt x="2675" y="490"/>
                  <a:pt x="2675" y="490"/>
                </a:cubicBezTo>
                <a:cubicBezTo>
                  <a:pt x="2675" y="490"/>
                  <a:pt x="2675" y="490"/>
                  <a:pt x="2674" y="490"/>
                </a:cubicBezTo>
                <a:cubicBezTo>
                  <a:pt x="2668" y="493"/>
                  <a:pt x="2668" y="493"/>
                  <a:pt x="2659" y="491"/>
                </a:cubicBezTo>
                <a:cubicBezTo>
                  <a:pt x="2663" y="489"/>
                  <a:pt x="2669" y="490"/>
                  <a:pt x="2674" y="490"/>
                </a:cubicBezTo>
                <a:cubicBezTo>
                  <a:pt x="2675" y="490"/>
                  <a:pt x="2675" y="490"/>
                  <a:pt x="2675" y="490"/>
                </a:cubicBezTo>
                <a:cubicBezTo>
                  <a:pt x="2675" y="490"/>
                  <a:pt x="2675" y="490"/>
                  <a:pt x="2676" y="490"/>
                </a:cubicBezTo>
                <a:cubicBezTo>
                  <a:pt x="2680" y="488"/>
                  <a:pt x="2684" y="487"/>
                  <a:pt x="2691" y="488"/>
                </a:cubicBezTo>
                <a:cubicBezTo>
                  <a:pt x="2686" y="490"/>
                  <a:pt x="2681" y="490"/>
                  <a:pt x="2676" y="490"/>
                </a:cubicBezTo>
                <a:close/>
                <a:moveTo>
                  <a:pt x="2613" y="477"/>
                </a:moveTo>
                <a:cubicBezTo>
                  <a:pt x="2613" y="476"/>
                  <a:pt x="2612" y="475"/>
                  <a:pt x="2612" y="474"/>
                </a:cubicBezTo>
                <a:cubicBezTo>
                  <a:pt x="2612" y="474"/>
                  <a:pt x="2612" y="474"/>
                  <a:pt x="2612" y="474"/>
                </a:cubicBezTo>
                <a:cubicBezTo>
                  <a:pt x="2611" y="475"/>
                  <a:pt x="2610" y="475"/>
                  <a:pt x="2609" y="475"/>
                </a:cubicBezTo>
                <a:cubicBezTo>
                  <a:pt x="2609" y="475"/>
                  <a:pt x="2607" y="475"/>
                  <a:pt x="2606" y="475"/>
                </a:cubicBezTo>
                <a:cubicBezTo>
                  <a:pt x="2607" y="475"/>
                  <a:pt x="2608" y="475"/>
                  <a:pt x="2609" y="475"/>
                </a:cubicBezTo>
                <a:cubicBezTo>
                  <a:pt x="2610" y="474"/>
                  <a:pt x="2611" y="474"/>
                  <a:pt x="2612" y="474"/>
                </a:cubicBezTo>
                <a:cubicBezTo>
                  <a:pt x="2612" y="474"/>
                  <a:pt x="2612" y="474"/>
                  <a:pt x="2612" y="474"/>
                </a:cubicBezTo>
                <a:cubicBezTo>
                  <a:pt x="2612" y="474"/>
                  <a:pt x="2612" y="474"/>
                  <a:pt x="2612" y="474"/>
                </a:cubicBezTo>
                <a:cubicBezTo>
                  <a:pt x="2612" y="474"/>
                  <a:pt x="2612" y="474"/>
                  <a:pt x="2612" y="474"/>
                </a:cubicBezTo>
                <a:cubicBezTo>
                  <a:pt x="2612" y="475"/>
                  <a:pt x="2613" y="475"/>
                  <a:pt x="2613" y="475"/>
                </a:cubicBezTo>
                <a:cubicBezTo>
                  <a:pt x="2620" y="471"/>
                  <a:pt x="2629" y="471"/>
                  <a:pt x="2639" y="472"/>
                </a:cubicBezTo>
                <a:cubicBezTo>
                  <a:pt x="2644" y="472"/>
                  <a:pt x="2649" y="472"/>
                  <a:pt x="2653" y="472"/>
                </a:cubicBezTo>
                <a:cubicBezTo>
                  <a:pt x="2664" y="471"/>
                  <a:pt x="2675" y="471"/>
                  <a:pt x="2685" y="470"/>
                </a:cubicBezTo>
                <a:cubicBezTo>
                  <a:pt x="2687" y="470"/>
                  <a:pt x="2689" y="470"/>
                  <a:pt x="2693" y="471"/>
                </a:cubicBezTo>
                <a:cubicBezTo>
                  <a:pt x="2666" y="475"/>
                  <a:pt x="2641" y="479"/>
                  <a:pt x="2613" y="477"/>
                </a:cubicBezTo>
                <a:close/>
                <a:moveTo>
                  <a:pt x="2706" y="522"/>
                </a:moveTo>
                <a:cubicBezTo>
                  <a:pt x="2706" y="522"/>
                  <a:pt x="2705" y="522"/>
                  <a:pt x="2704" y="522"/>
                </a:cubicBezTo>
                <a:cubicBezTo>
                  <a:pt x="2704" y="519"/>
                  <a:pt x="2707" y="518"/>
                  <a:pt x="2711" y="517"/>
                </a:cubicBezTo>
                <a:cubicBezTo>
                  <a:pt x="2712" y="517"/>
                  <a:pt x="2713" y="517"/>
                  <a:pt x="2714" y="518"/>
                </a:cubicBezTo>
                <a:cubicBezTo>
                  <a:pt x="2711" y="519"/>
                  <a:pt x="2709" y="521"/>
                  <a:pt x="2706" y="522"/>
                </a:cubicBezTo>
                <a:close/>
                <a:moveTo>
                  <a:pt x="2718" y="466"/>
                </a:moveTo>
                <a:cubicBezTo>
                  <a:pt x="2724" y="466"/>
                  <a:pt x="2728" y="465"/>
                  <a:pt x="2732" y="465"/>
                </a:cubicBezTo>
                <a:cubicBezTo>
                  <a:pt x="2729" y="467"/>
                  <a:pt x="2725" y="468"/>
                  <a:pt x="2718" y="466"/>
                </a:cubicBezTo>
                <a:close/>
                <a:moveTo>
                  <a:pt x="2768" y="447"/>
                </a:moveTo>
                <a:cubicBezTo>
                  <a:pt x="2759" y="452"/>
                  <a:pt x="2745" y="453"/>
                  <a:pt x="2730" y="453"/>
                </a:cubicBezTo>
                <a:cubicBezTo>
                  <a:pt x="2730" y="453"/>
                  <a:pt x="2730" y="452"/>
                  <a:pt x="2729" y="452"/>
                </a:cubicBezTo>
                <a:cubicBezTo>
                  <a:pt x="2723" y="452"/>
                  <a:pt x="2716" y="452"/>
                  <a:pt x="2712" y="454"/>
                </a:cubicBezTo>
                <a:cubicBezTo>
                  <a:pt x="2705" y="456"/>
                  <a:pt x="2696" y="457"/>
                  <a:pt x="2688" y="458"/>
                </a:cubicBezTo>
                <a:cubicBezTo>
                  <a:pt x="2677" y="460"/>
                  <a:pt x="2666" y="462"/>
                  <a:pt x="2655" y="463"/>
                </a:cubicBezTo>
                <a:cubicBezTo>
                  <a:pt x="2651" y="464"/>
                  <a:pt x="2646" y="464"/>
                  <a:pt x="2641" y="464"/>
                </a:cubicBezTo>
                <a:cubicBezTo>
                  <a:pt x="2633" y="463"/>
                  <a:pt x="2627" y="464"/>
                  <a:pt x="2621" y="466"/>
                </a:cubicBezTo>
                <a:cubicBezTo>
                  <a:pt x="2618" y="467"/>
                  <a:pt x="2614" y="469"/>
                  <a:pt x="2610" y="469"/>
                </a:cubicBezTo>
                <a:cubicBezTo>
                  <a:pt x="2585" y="468"/>
                  <a:pt x="2563" y="473"/>
                  <a:pt x="2539" y="474"/>
                </a:cubicBezTo>
                <a:cubicBezTo>
                  <a:pt x="2534" y="474"/>
                  <a:pt x="2529" y="475"/>
                  <a:pt x="2524" y="476"/>
                </a:cubicBezTo>
                <a:cubicBezTo>
                  <a:pt x="2518" y="476"/>
                  <a:pt x="2513" y="476"/>
                  <a:pt x="2507" y="476"/>
                </a:cubicBezTo>
                <a:cubicBezTo>
                  <a:pt x="2502" y="477"/>
                  <a:pt x="2497" y="477"/>
                  <a:pt x="2491" y="477"/>
                </a:cubicBezTo>
                <a:cubicBezTo>
                  <a:pt x="2494" y="474"/>
                  <a:pt x="2499" y="473"/>
                  <a:pt x="2505" y="473"/>
                </a:cubicBezTo>
                <a:cubicBezTo>
                  <a:pt x="2526" y="471"/>
                  <a:pt x="2547" y="469"/>
                  <a:pt x="2567" y="467"/>
                </a:cubicBezTo>
                <a:cubicBezTo>
                  <a:pt x="2583" y="466"/>
                  <a:pt x="2599" y="464"/>
                  <a:pt x="2615" y="462"/>
                </a:cubicBezTo>
                <a:cubicBezTo>
                  <a:pt x="2635" y="461"/>
                  <a:pt x="2654" y="458"/>
                  <a:pt x="2674" y="456"/>
                </a:cubicBezTo>
                <a:cubicBezTo>
                  <a:pt x="2682" y="454"/>
                  <a:pt x="2691" y="453"/>
                  <a:pt x="2699" y="452"/>
                </a:cubicBezTo>
                <a:cubicBezTo>
                  <a:pt x="2707" y="451"/>
                  <a:pt x="2715" y="451"/>
                  <a:pt x="2722" y="449"/>
                </a:cubicBezTo>
                <a:cubicBezTo>
                  <a:pt x="2724" y="449"/>
                  <a:pt x="2729" y="449"/>
                  <a:pt x="2732" y="449"/>
                </a:cubicBezTo>
                <a:cubicBezTo>
                  <a:pt x="2735" y="449"/>
                  <a:pt x="2737" y="449"/>
                  <a:pt x="2740" y="448"/>
                </a:cubicBezTo>
                <a:cubicBezTo>
                  <a:pt x="2741" y="446"/>
                  <a:pt x="2744" y="447"/>
                  <a:pt x="2747" y="447"/>
                </a:cubicBezTo>
                <a:cubicBezTo>
                  <a:pt x="2750" y="445"/>
                  <a:pt x="2751" y="445"/>
                  <a:pt x="2754" y="447"/>
                </a:cubicBezTo>
                <a:cubicBezTo>
                  <a:pt x="2756" y="446"/>
                  <a:pt x="2758" y="446"/>
                  <a:pt x="2761" y="446"/>
                </a:cubicBezTo>
                <a:cubicBezTo>
                  <a:pt x="2763" y="445"/>
                  <a:pt x="2765" y="444"/>
                  <a:pt x="2768" y="445"/>
                </a:cubicBezTo>
                <a:cubicBezTo>
                  <a:pt x="2768" y="446"/>
                  <a:pt x="2769" y="447"/>
                  <a:pt x="2768" y="447"/>
                </a:cubicBezTo>
                <a:close/>
                <a:moveTo>
                  <a:pt x="2788" y="423"/>
                </a:moveTo>
                <a:cubicBezTo>
                  <a:pt x="2788" y="423"/>
                  <a:pt x="2788" y="423"/>
                  <a:pt x="2788" y="423"/>
                </a:cubicBezTo>
                <a:cubicBezTo>
                  <a:pt x="2788" y="423"/>
                  <a:pt x="2788" y="423"/>
                  <a:pt x="2789" y="423"/>
                </a:cubicBezTo>
                <a:cubicBezTo>
                  <a:pt x="2789" y="423"/>
                  <a:pt x="2789" y="423"/>
                  <a:pt x="2789" y="423"/>
                </a:cubicBezTo>
                <a:cubicBezTo>
                  <a:pt x="2790" y="423"/>
                  <a:pt x="2790" y="424"/>
                  <a:pt x="2791" y="424"/>
                </a:cubicBezTo>
                <a:cubicBezTo>
                  <a:pt x="2791" y="424"/>
                  <a:pt x="2790" y="424"/>
                  <a:pt x="2790" y="425"/>
                </a:cubicBezTo>
                <a:cubicBezTo>
                  <a:pt x="2790" y="424"/>
                  <a:pt x="2789" y="424"/>
                  <a:pt x="2789" y="423"/>
                </a:cubicBezTo>
                <a:cubicBezTo>
                  <a:pt x="2789" y="423"/>
                  <a:pt x="2788" y="423"/>
                  <a:pt x="2788" y="423"/>
                </a:cubicBezTo>
                <a:cubicBezTo>
                  <a:pt x="2782" y="424"/>
                  <a:pt x="2777" y="426"/>
                  <a:pt x="2771" y="427"/>
                </a:cubicBezTo>
                <a:cubicBezTo>
                  <a:pt x="2769" y="428"/>
                  <a:pt x="2768" y="429"/>
                  <a:pt x="2769" y="430"/>
                </a:cubicBezTo>
                <a:cubicBezTo>
                  <a:pt x="2769" y="430"/>
                  <a:pt x="2769" y="430"/>
                  <a:pt x="2769" y="430"/>
                </a:cubicBezTo>
                <a:cubicBezTo>
                  <a:pt x="2769" y="430"/>
                  <a:pt x="2769" y="430"/>
                  <a:pt x="2769" y="430"/>
                </a:cubicBezTo>
                <a:cubicBezTo>
                  <a:pt x="2769" y="430"/>
                  <a:pt x="2769" y="430"/>
                  <a:pt x="2769" y="430"/>
                </a:cubicBezTo>
                <a:cubicBezTo>
                  <a:pt x="2765" y="430"/>
                  <a:pt x="2762" y="430"/>
                  <a:pt x="2759" y="431"/>
                </a:cubicBezTo>
                <a:cubicBezTo>
                  <a:pt x="2747" y="433"/>
                  <a:pt x="2735" y="435"/>
                  <a:pt x="2723" y="437"/>
                </a:cubicBezTo>
                <a:cubicBezTo>
                  <a:pt x="2720" y="438"/>
                  <a:pt x="2717" y="438"/>
                  <a:pt x="2714" y="437"/>
                </a:cubicBezTo>
                <a:cubicBezTo>
                  <a:pt x="2713" y="435"/>
                  <a:pt x="2717" y="434"/>
                  <a:pt x="2721" y="434"/>
                </a:cubicBezTo>
                <a:cubicBezTo>
                  <a:pt x="2726" y="433"/>
                  <a:pt x="2731" y="433"/>
                  <a:pt x="2735" y="432"/>
                </a:cubicBezTo>
                <a:cubicBezTo>
                  <a:pt x="2743" y="431"/>
                  <a:pt x="2750" y="430"/>
                  <a:pt x="2757" y="429"/>
                </a:cubicBezTo>
                <a:cubicBezTo>
                  <a:pt x="2761" y="428"/>
                  <a:pt x="2765" y="429"/>
                  <a:pt x="2769" y="430"/>
                </a:cubicBezTo>
                <a:cubicBezTo>
                  <a:pt x="2769" y="430"/>
                  <a:pt x="2769" y="430"/>
                  <a:pt x="2769" y="430"/>
                </a:cubicBezTo>
                <a:cubicBezTo>
                  <a:pt x="2765" y="428"/>
                  <a:pt x="2761" y="427"/>
                  <a:pt x="2757" y="425"/>
                </a:cubicBezTo>
                <a:cubicBezTo>
                  <a:pt x="2762" y="423"/>
                  <a:pt x="2766" y="421"/>
                  <a:pt x="2770" y="419"/>
                </a:cubicBezTo>
                <a:cubicBezTo>
                  <a:pt x="2771" y="419"/>
                  <a:pt x="2772" y="418"/>
                  <a:pt x="2773" y="418"/>
                </a:cubicBezTo>
                <a:cubicBezTo>
                  <a:pt x="2774" y="418"/>
                  <a:pt x="2775" y="417"/>
                  <a:pt x="2776" y="417"/>
                </a:cubicBezTo>
                <a:cubicBezTo>
                  <a:pt x="2785" y="415"/>
                  <a:pt x="2794" y="413"/>
                  <a:pt x="2804" y="410"/>
                </a:cubicBezTo>
                <a:cubicBezTo>
                  <a:pt x="2804" y="410"/>
                  <a:pt x="2805" y="410"/>
                  <a:pt x="2805" y="410"/>
                </a:cubicBezTo>
                <a:cubicBezTo>
                  <a:pt x="2806" y="411"/>
                  <a:pt x="2806" y="411"/>
                  <a:pt x="2806" y="411"/>
                </a:cubicBezTo>
                <a:cubicBezTo>
                  <a:pt x="2804" y="416"/>
                  <a:pt x="2796" y="420"/>
                  <a:pt x="2788" y="423"/>
                </a:cubicBezTo>
                <a:close/>
                <a:moveTo>
                  <a:pt x="2830" y="413"/>
                </a:moveTo>
                <a:cubicBezTo>
                  <a:pt x="2830" y="413"/>
                  <a:pt x="2829" y="413"/>
                  <a:pt x="2829" y="413"/>
                </a:cubicBezTo>
                <a:cubicBezTo>
                  <a:pt x="2829" y="413"/>
                  <a:pt x="2829" y="413"/>
                  <a:pt x="2829" y="413"/>
                </a:cubicBezTo>
                <a:cubicBezTo>
                  <a:pt x="2828" y="413"/>
                  <a:pt x="2828" y="413"/>
                  <a:pt x="2828" y="413"/>
                </a:cubicBezTo>
                <a:cubicBezTo>
                  <a:pt x="2828" y="413"/>
                  <a:pt x="2828" y="414"/>
                  <a:pt x="2828" y="414"/>
                </a:cubicBezTo>
                <a:cubicBezTo>
                  <a:pt x="2827" y="414"/>
                  <a:pt x="2827" y="414"/>
                  <a:pt x="2827" y="414"/>
                </a:cubicBezTo>
                <a:cubicBezTo>
                  <a:pt x="2827" y="414"/>
                  <a:pt x="2828" y="413"/>
                  <a:pt x="2828" y="413"/>
                </a:cubicBezTo>
                <a:cubicBezTo>
                  <a:pt x="2828" y="413"/>
                  <a:pt x="2828" y="413"/>
                  <a:pt x="2828" y="413"/>
                </a:cubicBezTo>
                <a:cubicBezTo>
                  <a:pt x="2828" y="413"/>
                  <a:pt x="2828" y="413"/>
                  <a:pt x="2829" y="413"/>
                </a:cubicBezTo>
                <a:cubicBezTo>
                  <a:pt x="2829" y="411"/>
                  <a:pt x="2830" y="409"/>
                  <a:pt x="2831" y="407"/>
                </a:cubicBezTo>
                <a:cubicBezTo>
                  <a:pt x="2832" y="406"/>
                  <a:pt x="2835" y="404"/>
                  <a:pt x="2840" y="405"/>
                </a:cubicBezTo>
                <a:cubicBezTo>
                  <a:pt x="2838" y="408"/>
                  <a:pt x="2836" y="411"/>
                  <a:pt x="2830" y="413"/>
                </a:cubicBezTo>
                <a:close/>
                <a:moveTo>
                  <a:pt x="2848" y="396"/>
                </a:moveTo>
                <a:cubicBezTo>
                  <a:pt x="2848" y="395"/>
                  <a:pt x="2849" y="395"/>
                  <a:pt x="2850" y="394"/>
                </a:cubicBezTo>
                <a:cubicBezTo>
                  <a:pt x="2851" y="394"/>
                  <a:pt x="2851" y="395"/>
                  <a:pt x="2852" y="395"/>
                </a:cubicBezTo>
                <a:cubicBezTo>
                  <a:pt x="2851" y="396"/>
                  <a:pt x="2850" y="396"/>
                  <a:pt x="2848" y="396"/>
                </a:cubicBezTo>
                <a:cubicBezTo>
                  <a:pt x="2848" y="396"/>
                  <a:pt x="2847" y="396"/>
                  <a:pt x="2848" y="396"/>
                </a:cubicBezTo>
                <a:close/>
                <a:moveTo>
                  <a:pt x="2858" y="477"/>
                </a:moveTo>
                <a:cubicBezTo>
                  <a:pt x="2858" y="477"/>
                  <a:pt x="2856" y="476"/>
                  <a:pt x="2855" y="476"/>
                </a:cubicBezTo>
                <a:cubicBezTo>
                  <a:pt x="2856" y="475"/>
                  <a:pt x="2857" y="475"/>
                  <a:pt x="2858" y="474"/>
                </a:cubicBezTo>
                <a:cubicBezTo>
                  <a:pt x="2858" y="474"/>
                  <a:pt x="2859" y="475"/>
                  <a:pt x="2861" y="475"/>
                </a:cubicBezTo>
                <a:cubicBezTo>
                  <a:pt x="2860" y="476"/>
                  <a:pt x="2860" y="476"/>
                  <a:pt x="2858" y="477"/>
                </a:cubicBezTo>
                <a:close/>
                <a:moveTo>
                  <a:pt x="2946" y="401"/>
                </a:moveTo>
                <a:cubicBezTo>
                  <a:pt x="2945" y="401"/>
                  <a:pt x="2943" y="401"/>
                  <a:pt x="2942" y="401"/>
                </a:cubicBezTo>
                <a:cubicBezTo>
                  <a:pt x="2943" y="400"/>
                  <a:pt x="2943" y="400"/>
                  <a:pt x="2945" y="400"/>
                </a:cubicBezTo>
                <a:cubicBezTo>
                  <a:pt x="2946" y="399"/>
                  <a:pt x="2948" y="400"/>
                  <a:pt x="2951" y="400"/>
                </a:cubicBezTo>
                <a:cubicBezTo>
                  <a:pt x="2949" y="400"/>
                  <a:pt x="2948" y="401"/>
                  <a:pt x="2946" y="401"/>
                </a:cubicBezTo>
                <a:close/>
                <a:moveTo>
                  <a:pt x="3104" y="281"/>
                </a:moveTo>
                <a:cubicBezTo>
                  <a:pt x="3103" y="281"/>
                  <a:pt x="3103" y="281"/>
                  <a:pt x="3103" y="280"/>
                </a:cubicBezTo>
                <a:cubicBezTo>
                  <a:pt x="3103" y="280"/>
                  <a:pt x="3104" y="280"/>
                  <a:pt x="3104" y="279"/>
                </a:cubicBezTo>
                <a:cubicBezTo>
                  <a:pt x="3105" y="279"/>
                  <a:pt x="3106" y="280"/>
                  <a:pt x="3106" y="280"/>
                </a:cubicBezTo>
                <a:cubicBezTo>
                  <a:pt x="3105" y="280"/>
                  <a:pt x="3105" y="281"/>
                  <a:pt x="3104" y="281"/>
                </a:cubicBezTo>
                <a:close/>
                <a:moveTo>
                  <a:pt x="3322" y="259"/>
                </a:moveTo>
                <a:cubicBezTo>
                  <a:pt x="3320" y="259"/>
                  <a:pt x="3318" y="259"/>
                  <a:pt x="3313" y="259"/>
                </a:cubicBezTo>
                <a:cubicBezTo>
                  <a:pt x="3319" y="258"/>
                  <a:pt x="3320" y="258"/>
                  <a:pt x="3322" y="258"/>
                </a:cubicBezTo>
                <a:cubicBezTo>
                  <a:pt x="3322" y="259"/>
                  <a:pt x="3322" y="259"/>
                  <a:pt x="3322" y="259"/>
                </a:cubicBezTo>
                <a:close/>
                <a:moveTo>
                  <a:pt x="3337" y="169"/>
                </a:moveTo>
                <a:cubicBezTo>
                  <a:pt x="3331" y="169"/>
                  <a:pt x="3327" y="168"/>
                  <a:pt x="3324" y="166"/>
                </a:cubicBezTo>
                <a:cubicBezTo>
                  <a:pt x="3331" y="163"/>
                  <a:pt x="3338" y="163"/>
                  <a:pt x="3348" y="164"/>
                </a:cubicBezTo>
                <a:cubicBezTo>
                  <a:pt x="3347" y="167"/>
                  <a:pt x="3343" y="168"/>
                  <a:pt x="3337" y="169"/>
                </a:cubicBezTo>
                <a:close/>
                <a:moveTo>
                  <a:pt x="3359" y="254"/>
                </a:moveTo>
                <a:cubicBezTo>
                  <a:pt x="3364" y="255"/>
                  <a:pt x="3367" y="255"/>
                  <a:pt x="3370" y="255"/>
                </a:cubicBezTo>
                <a:cubicBezTo>
                  <a:pt x="3367" y="255"/>
                  <a:pt x="3363" y="256"/>
                  <a:pt x="3359" y="254"/>
                </a:cubicBezTo>
                <a:close/>
                <a:moveTo>
                  <a:pt x="3497" y="247"/>
                </a:moveTo>
                <a:cubicBezTo>
                  <a:pt x="3496" y="247"/>
                  <a:pt x="3496" y="246"/>
                  <a:pt x="3496" y="246"/>
                </a:cubicBezTo>
                <a:cubicBezTo>
                  <a:pt x="3497" y="246"/>
                  <a:pt x="3498" y="246"/>
                  <a:pt x="3499" y="246"/>
                </a:cubicBezTo>
                <a:cubicBezTo>
                  <a:pt x="3499" y="246"/>
                  <a:pt x="3500" y="246"/>
                  <a:pt x="3500" y="246"/>
                </a:cubicBezTo>
                <a:cubicBezTo>
                  <a:pt x="3499" y="247"/>
                  <a:pt x="3498" y="247"/>
                  <a:pt x="3497" y="247"/>
                </a:cubicBezTo>
                <a:close/>
                <a:moveTo>
                  <a:pt x="3590" y="243"/>
                </a:moveTo>
                <a:cubicBezTo>
                  <a:pt x="3590" y="243"/>
                  <a:pt x="3589" y="243"/>
                  <a:pt x="3589" y="243"/>
                </a:cubicBezTo>
                <a:cubicBezTo>
                  <a:pt x="3590" y="243"/>
                  <a:pt x="3590" y="242"/>
                  <a:pt x="3591" y="242"/>
                </a:cubicBezTo>
                <a:cubicBezTo>
                  <a:pt x="3592" y="242"/>
                  <a:pt x="3592" y="242"/>
                  <a:pt x="3593" y="243"/>
                </a:cubicBezTo>
                <a:cubicBezTo>
                  <a:pt x="3592" y="243"/>
                  <a:pt x="3591" y="243"/>
                  <a:pt x="3590" y="2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dk1"/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79" name="文本框 278"/>
          <p:cNvSpPr txBox="1"/>
          <p:nvPr>
            <p:custDataLst>
              <p:tags r:id="rId10"/>
            </p:custDataLst>
          </p:nvPr>
        </p:nvSpPr>
        <p:spPr>
          <a:xfrm>
            <a:off x="2676899" y="2020046"/>
            <a:ext cx="4954790" cy="12986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>
                <a:solidFill>
                  <a:schemeClr val="dk1">
                    <a:lumMod val="75000"/>
                    <a:lumOff val="25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  <a:cs typeface="汉仪雅酷黑 55W" panose="00020600040101010101" charset="-122"/>
              </a:rPr>
              <a:t>李德成主要是在GitHub上面找类似的项目并进行分析，解决了选题和一些python编程内容方面的问题</a:t>
            </a:r>
            <a:endParaRPr lang="zh-CN" altLang="en-US" sz="2000" spc="150">
              <a:solidFill>
                <a:schemeClr val="dk1">
                  <a:lumMod val="75000"/>
                  <a:lumOff val="25000"/>
                </a:schemeClr>
              </a:solidFill>
              <a:latin typeface="汉仪雅酷黑 55W" panose="00020600040101010101" charset="-122"/>
              <a:ea typeface="汉仪雅酷黑 55W" panose="00020600040101010101" charset="-122"/>
              <a:cs typeface="汉仪雅酷黑 55W" panose="00020600040101010101" charset="-122"/>
            </a:endParaRPr>
          </a:p>
        </p:txBody>
      </p:sp>
      <p:sp>
        <p:nvSpPr>
          <p:cNvPr id="281" name="文本框 280"/>
          <p:cNvSpPr txBox="1"/>
          <p:nvPr>
            <p:custDataLst>
              <p:tags r:id="rId11"/>
            </p:custDataLst>
          </p:nvPr>
        </p:nvSpPr>
        <p:spPr>
          <a:xfrm>
            <a:off x="5975471" y="4532878"/>
            <a:ext cx="4954790" cy="12986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p>
            <a:pPr marL="0" lvl="0" indent="0" algn="l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>
                <a:solidFill>
                  <a:schemeClr val="dk1">
                    <a:lumMod val="75000"/>
                    <a:lumOff val="25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</a:rPr>
              <a:t>刘一磊主要是采集数据，搭建运行环境并且调试程序，解决程序运行中遇到的问题</a:t>
            </a:r>
            <a:endParaRPr lang="zh-CN" altLang="en-US" sz="2000" spc="150">
              <a:solidFill>
                <a:schemeClr val="dk1">
                  <a:lumMod val="75000"/>
                  <a:lumOff val="25000"/>
                </a:schemeClr>
              </a:solidFill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283" name="文本框 282"/>
          <p:cNvSpPr txBox="1"/>
          <p:nvPr>
            <p:custDataLst>
              <p:tags r:id="rId12"/>
            </p:custDataLst>
          </p:nvPr>
        </p:nvSpPr>
        <p:spPr>
          <a:xfrm>
            <a:off x="1285713" y="2129315"/>
            <a:ext cx="975607" cy="123886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normAutofit/>
          </a:bodyPr>
          <a:p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  <a:sym typeface="Arial" panose="020B0604020202020204" pitchFamily="34" charset="0"/>
              </a:rPr>
              <a:t>壹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84" name="文本框 283"/>
          <p:cNvSpPr txBox="1"/>
          <p:nvPr>
            <p:custDataLst>
              <p:tags r:id="rId13"/>
            </p:custDataLst>
          </p:nvPr>
        </p:nvSpPr>
        <p:spPr>
          <a:xfrm>
            <a:off x="4296018" y="4439691"/>
            <a:ext cx="1042577" cy="1071139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1">
            <a:normAutofit/>
          </a:bodyPr>
          <a:p>
            <a:r>
              <a:rPr lang="zh-CN" altLang="en-US" sz="5400" dirty="0">
                <a:solidFill>
                  <a:schemeClr val="accent1">
                    <a:lumMod val="50000"/>
                  </a:schemeClr>
                </a:solidFill>
                <a:latin typeface="汉仪雅酷黑 55W" panose="00020600040101010101" charset="-122"/>
                <a:ea typeface="汉仪雅酷黑 55W" panose="00020600040101010101" charset="-122"/>
                <a:sym typeface="Arial" panose="020B0604020202020204" pitchFamily="34" charset="0"/>
              </a:rPr>
              <a:t>贰</a:t>
            </a:r>
            <a:endParaRPr lang="zh-CN" altLang="en-US" sz="5400" dirty="0">
              <a:solidFill>
                <a:schemeClr val="accent1">
                  <a:lumMod val="50000"/>
                </a:schemeClr>
              </a:solidFill>
              <a:latin typeface="汉仪雅酷黑 55W" panose="00020600040101010101" charset="-122"/>
              <a:ea typeface="汉仪雅酷黑 55W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56" name="文本框 6"/>
          <p:cNvSpPr txBox="1"/>
          <p:nvPr>
            <p:custDataLst>
              <p:tags r:id="rId14"/>
            </p:custDataLst>
          </p:nvPr>
        </p:nvSpPr>
        <p:spPr>
          <a:xfrm>
            <a:off x="457204" y="76201"/>
            <a:ext cx="11277690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45719" rIns="45719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dk1">
                    <a:lumMod val="85000"/>
                    <a:lumOff val="15000"/>
                  </a:schemeClr>
                </a:solidFill>
                <a:latin typeface="汉仪雅酷黑 95W" panose="00020600040101010101" charset="-122"/>
                <a:ea typeface="汉仪雅酷黑 95W" panose="00020600040101010101" charset="-122"/>
              </a:rPr>
              <a:t>项目分工</a:t>
            </a:r>
            <a:endParaRPr lang="zh-CN" altLang="en-US" sz="3600">
              <a:solidFill>
                <a:schemeClr val="dk1">
                  <a:lumMod val="85000"/>
                  <a:lumOff val="15000"/>
                </a:schemeClr>
              </a:solidFill>
              <a:latin typeface="汉仪雅酷黑 95W" panose="00020600040101010101" charset="-122"/>
              <a:ea typeface="汉仪雅酷黑 95W" panose="0002060004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211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sym typeface="+mn-ea"/>
            </a:endParaRPr>
          </a:p>
        </p:txBody>
      </p:sp>
      <p:pic>
        <p:nvPicPr>
          <p:cNvPr id="7" name="图片 6" descr="C:\Users\Administrator\Desktop\画板 2 拷贝.png画板 2 拷贝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369017" y="5505613"/>
            <a:ext cx="1822970" cy="1352374"/>
          </a:xfrm>
          <a:prstGeom prst="rect">
            <a:avLst/>
          </a:prstGeom>
        </p:spPr>
      </p:pic>
      <p:sp>
        <p:nvSpPr>
          <p:cNvPr id="256" name="文本框 6"/>
          <p:cNvSpPr txBox="1"/>
          <p:nvPr>
            <p:custDataLst>
              <p:tags r:id="rId4"/>
            </p:custDataLst>
          </p:nvPr>
        </p:nvSpPr>
        <p:spPr>
          <a:xfrm>
            <a:off x="457204" y="76201"/>
            <a:ext cx="11277690" cy="76200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45719" rIns="45719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>
                <a:solidFill>
                  <a:schemeClr val="dk1">
                    <a:lumMod val="85000"/>
                    <a:lumOff val="15000"/>
                  </a:schemeClr>
                </a:solidFill>
                <a:latin typeface="汉仪雅酷黑 95W" panose="00020600040101010101" charset="-122"/>
                <a:ea typeface="汉仪雅酷黑 95W" panose="00020600040101010101" charset="-122"/>
              </a:rPr>
              <a:t>项目成果展示</a:t>
            </a:r>
            <a:endParaRPr lang="zh-CN" altLang="en-US" sz="3600">
              <a:solidFill>
                <a:schemeClr val="dk1">
                  <a:lumMod val="85000"/>
                  <a:lumOff val="15000"/>
                </a:schemeClr>
              </a:solidFill>
              <a:latin typeface="汉仪雅酷黑 95W" panose="00020600040101010101" charset="-122"/>
              <a:ea typeface="汉仪雅酷黑 95W" panose="0002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626212" y="1496376"/>
            <a:ext cx="8915978" cy="47791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1772264" y="1218995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1626210" y="1287787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8"/>
            </p:custDataLst>
          </p:nvPr>
        </p:nvCxnSpPr>
        <p:spPr>
          <a:xfrm>
            <a:off x="10166179" y="6085167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>
            <a:off x="10020125" y="6153960"/>
            <a:ext cx="398934" cy="398934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6"/>
          <p:cNvSpPr txBox="1"/>
          <p:nvPr>
            <p:custDataLst>
              <p:tags r:id="rId10"/>
            </p:custDataLst>
          </p:nvPr>
        </p:nvSpPr>
        <p:spPr>
          <a:xfrm>
            <a:off x="2144118" y="1977469"/>
            <a:ext cx="7880242" cy="3816983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汉仪雅酷黑 55W" panose="00020600040101010101" charset="-122"/>
                <a:ea typeface="汉仪雅酷黑 55W" panose="00020600040101010101" charset="-122"/>
                <a:cs typeface="微软雅黑" panose="020B0503020204020204" charset="-122"/>
              </a:rPr>
              <a:t>初步实现对机动车进行跟踪监测，能够自动识别过往车辆并对过往车辆进行标识。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汉仪雅酷黑 55W" panose="00020600040101010101" charset="-122"/>
              <a:ea typeface="汉仪雅酷黑 55W" panose="00020600040101010101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 descr="C:\Users\Administrator\Desktop\画板 2.png画板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0" y="5038109"/>
            <a:ext cx="2453803" cy="1819891"/>
          </a:xfrm>
          <a:prstGeom prst="rect">
            <a:avLst/>
          </a:prstGeom>
        </p:spPr>
      </p:pic>
      <p:pic>
        <p:nvPicPr>
          <p:cNvPr id="5" name="图片 4" descr="C:\Users\Administrator\Desktop\画板 2 拷贝.png画板 2 拷贝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9737933" y="5037455"/>
            <a:ext cx="2454054" cy="1820545"/>
          </a:xfrm>
          <a:prstGeom prst="rect">
            <a:avLst/>
          </a:prstGeom>
        </p:spPr>
      </p:pic>
      <p:sp>
        <p:nvSpPr>
          <p:cNvPr id="284" name="矩形 3"/>
          <p:cNvSpPr/>
          <p:nvPr>
            <p:custDataLst>
              <p:tags r:id="rId5"/>
            </p:custDataLst>
          </p:nvPr>
        </p:nvSpPr>
        <p:spPr>
          <a:xfrm>
            <a:off x="0" y="0"/>
            <a:ext cx="12192098" cy="4572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汉仪雅酷黑 55W" panose="00020600040101010101" charset="-122"/>
              <a:ea typeface="汉仪雅酷黑 55W" panose="00020600040101010101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457200" y="1472565"/>
            <a:ext cx="11277600" cy="437007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latin typeface="汉仪雅酷黑 55W" panose="00020600040101010101" charset="-122"/>
              <a:ea typeface="汉仪雅酷黑 55W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 t="15410" b="15410"/>
          <a:stretch>
            <a:fillRect/>
          </a:stretch>
        </p:blipFill>
        <p:spPr>
          <a:xfrm>
            <a:off x="2703884" y="1608836"/>
            <a:ext cx="6784228" cy="409752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60" h="5520">
                <a:moveTo>
                  <a:pt x="0" y="0"/>
                </a:moveTo>
                <a:lnTo>
                  <a:pt x="10560" y="0"/>
                </a:lnTo>
                <a:lnTo>
                  <a:pt x="1056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屏幕截图 2023-09-01 2216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5140" y="1412875"/>
            <a:ext cx="8681085" cy="4895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41345" y="573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34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34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734"/>
  <p:tag name="KSO_WM_TEMPLATE_THUMBS_INDEX" val="1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1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58da3496a3ef86181981be"/>
  <p:tag name="KSO_WM_CHIP_XID" val="62787c77500403a5b7d34124"/>
  <p:tag name="KSO_WM_UNIT_DEC_AREA_ID" val="8dff66a8cc16455cabc46c280acabc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3e96efe01a84e7e828e7c41f8e6b24f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16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u"/>
  <p:tag name="KSO_WM_UNIT_TYPE" val="i"/>
  <p:tag name="KSO_WM_UNIT_INDEX" val="1"/>
  <p:tag name="KSO_WM_CHIP_GROUPID" val="6258da3496a3ef86181981be"/>
  <p:tag name="KSO_WM_CHIP_XID" val="62787c77500403a5b7d340e1"/>
  <p:tag name="KSO_WM_UNIT_DEC_AREA_ID" val="80176e0d610c42858d6e8993ab71801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192ea8c62fd46d08d42e06c3a44a7d8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17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4033"/>
  <p:tag name="KSO_WM_UNIT_DEC_AREA_ID" val="ade863f3e9b84a338c6f8048a3fff35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597d1068ca84f54aa02917e90a93300"/>
</p:tagLst>
</file>

<file path=ppt/tags/tag1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249_1*f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a6db9c0e552b48fc94ad68f118aca168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fb543f3bf1db4bc48bec7ba41180fc45"/>
  <p:tag name="KSO_WM_UNIT_TEXT_FILL_FORE_SCHEMECOLOR_INDEX_BRIGHTNESS" val="0"/>
  <p:tag name="KSO_WM_UNIT_TEXT_FILL_FORE_SCHEMECOLOR_INDEX" val="13"/>
  <p:tag name="KSO_WM_UNIT_TEXT_FILL_TYPE" val="1"/>
  <p:tag name="KSO_WM_TEMPLATE_ASSEMBLE_XID" val="6279c7dbd7789e1705e4dad8"/>
  <p:tag name="KSO_WM_TEMPLATE_ASSEMBLE_GROUPID" val="6258da3496a3ef86181981be"/>
</p:tagLst>
</file>

<file path=ppt/tags/tag113.xml><?xml version="1.0" encoding="utf-8"?>
<p:tagLst xmlns:p="http://schemas.openxmlformats.org/presentationml/2006/main">
  <p:tag name="KSO_WM_UNIT_SUBTYPE" val="a"/>
  <p:tag name="KSO_WM_UNIT_PRESET_TEXT" val="202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2249_1*f*2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40;44;2"/>
  <p:tag name="KSO_WM_UNIT_BLOCK" val="0"/>
  <p:tag name="KSO_WM_UNIT_SM_LIMIT_TYPE" val="2"/>
  <p:tag name="KSO_WM_UNIT_DEC_AREA_ID" val="3b518e5cfcde4235bb525118667d90fd"/>
  <p:tag name="KSO_WM_UNIT_DECORATE_INFO" val="{&quot;DecorateInfoH&quot;:{&quot;IsAbs&quot;:false},&quot;DecorateInfoW&quot;:{&quot;IsAbs&quot;:false},&quot;DecorateInfoX&quot;:{&quot;IsAbs&quot;:false,&quot;Pos&quot;:0},&quot;DecorateInfoY&quot;:{&quot;IsAbs&quot;:false,&quot;Pos&quot;:2},&quot;ReferentInfo&quot;:{&quot;Id&quot;:&quot;edacf657d92d4fd191473269d6d9e7f9&quot;,&quot;X&quot;:{&quot;Pos&quot;:0},&quot;Y&quot;:{&quot;Pos&quot;:0}},&quot;whChangeMode&quot;:0}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fb543f3bf1db4bc48bec7ba41180fc45"/>
  <p:tag name="KSO_WM_UNIT_TEXT_FILL_FORE_SCHEMECOLOR_INDEX_BRIGHTNESS" val="0"/>
  <p:tag name="KSO_WM_UNIT_TEXT_FILL_FORE_SCHEMECOLOR_INDEX" val="13"/>
  <p:tag name="KSO_WM_UNIT_TEXT_FILL_TYPE" val="1"/>
  <p:tag name="KSO_WM_TEMPLATE_ASSEMBLE_XID" val="6279c7dbd7789e1705e4dad8"/>
  <p:tag name="KSO_WM_TEMPLATE_ASSEMBLE_GROUPID" val="6258da3496a3ef86181981be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营销工作总结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249_1*a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edacf657d92d4fd191473269d6d9e7f9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fb543f3bf1db4bc48bec7ba41180fc45"/>
  <p:tag name="KSO_WM_UNIT_TEXT_FILL_FORE_SCHEMECOLOR_INDEX_BRIGHTNESS" val="0"/>
  <p:tag name="KSO_WM_UNIT_TEXT_FILL_FORE_SCHEMECOLOR_INDEX" val="13"/>
  <p:tag name="KSO_WM_UNIT_TEXT_FILL_TYPE" val="1"/>
  <p:tag name="KSO_WM_TEMPLATE_ASSEMBLE_XID" val="6279c7dbd7789e1705e4dad8"/>
  <p:tag name="KSO_WM_TEMPLATE_ASSEMBLE_GROUPID" val="6258da3496a3ef86181981be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11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58da3496a3ef86181981be"/>
  <p:tag name="KSO_WM_CHIP_XID" val="62787c77500403a5b7d33f81"/>
  <p:tag name="KSO_WM_UNIT_DEC_AREA_ID" val="df98493489d04ea2b50ca4442c8029f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defdb662f2c4026a7d5c810d604ab5a"/>
</p:tagLst>
</file>

<file path=ppt/tags/tag123.xml><?xml version="1.0" encoding="utf-8"?>
<p:tagLst xmlns:p="http://schemas.openxmlformats.org/presentationml/2006/main">
  <p:tag name="KSO_WM_UNIT_SUBTYPE" val="r"/>
  <p:tag name="KSO_WM_TEMPLATE_CATEGORY" val="chip"/>
  <p:tag name="KSO_WM_TEMPLATE_INDEX" val="20222249"/>
  <p:tag name="KSO_WM_UNIT_TYPE" val="i"/>
  <p:tag name="KSO_WM_UNIT_INDEX" val="1"/>
  <p:tag name="KSO_WM_UNIT_ID" val="chip20222249_12*i*1"/>
  <p:tag name="KSO_WM_BEAUTIFY_FLAG" val="#wm#"/>
  <p:tag name="KSO_WM_TAG_VERSION" val="1.0"/>
  <p:tag name="KSO_WM_CHIP_GROUPID" val="6258da3496a3ef86181981be"/>
  <p:tag name="KSO_WM_CHIP_XID" val="62787c77500403a5b7d33f2a"/>
  <p:tag name="KSO_WM_UNIT_DEC_AREA_ID" val="94003461ba6240a69e74d51897e1b26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3fee4197f644661b45eecfc9a6f4436"/>
</p:tagLst>
</file>

<file path=ppt/tags/tag124.xml><?xml version="1.0" encoding="utf-8"?>
<p:tagLst xmlns:p="http://schemas.openxmlformats.org/presentationml/2006/main">
  <p:tag name="KSO_WM_UNIT_SUBTYPE" val="t"/>
  <p:tag name="KSO_WM_TEMPLATE_CATEGORY" val="chip"/>
  <p:tag name="KSO_WM_TEMPLATE_INDEX" val="20222249"/>
  <p:tag name="KSO_WM_UNIT_TYPE" val="i"/>
  <p:tag name="KSO_WM_UNIT_INDEX" val="1"/>
  <p:tag name="KSO_WM_UNIT_ID" val="chip20222249_13*i*1"/>
  <p:tag name="KSO_WM_BEAUTIFY_FLAG" val="#wm#"/>
  <p:tag name="KSO_WM_TAG_VERSION" val="1.0"/>
  <p:tag name="KSO_WM_CHIP_GROUPID" val="6258da3496a3ef86181981be"/>
  <p:tag name="KSO_WM_CHIP_XID" val="62787c77500403a5b7d33ed1"/>
  <p:tag name="KSO_WM_UNIT_DEC_AREA_ID" val="a1d0a035b0f64ae5987e87f6ba1c88c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bd16f4ed67646e2bf9de329b92bed2c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BLOCK" val="0"/>
  <p:tag name="KSO_WM_UNIT_DEC_AREA_ID" val="89ed7e30b72344fa91c4b48b9383762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2249_1*i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CHIP_GROUPID" val="619e05f656c5b5f57912a92a"/>
  <p:tag name="KSO_WM_CHIP_XID" val="619e05f656c5b5f57912a927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086fcff3b1f84e6fa01bd264b9005ce9"/>
  <p:tag name="KSO_WM_UNIT_LINE_FORE_SCHEMECOLOR_INDEX_BRIGHTNESS" val="0"/>
  <p:tag name="KSO_WM_UNIT_LINE_FORE_SCHEMECOLOR_INDEX" val="5"/>
  <p:tag name="KSO_WM_UNIT_LINE_FILL_TYPE" val="2"/>
  <p:tag name="KSO_WM_TEMPLATE_ASSEMBLE_XID" val="6279c7dbd7789e1705e4dac5"/>
  <p:tag name="KSO_WM_TEMPLATE_ASSEMBLE_GROUPID" val="6258da3496a3ef86181981be"/>
</p:tagLst>
</file>

<file path=ppt/tags/tag129.xml><?xml version="1.0" encoding="utf-8"?>
<p:tagLst xmlns:p="http://schemas.openxmlformats.org/presentationml/2006/main">
  <p:tag name="KSO_WM_UNIT_DEFAULT_FONT" val="28;32;2"/>
  <p:tag name="KSO_WM_UNIT_BLOCK" val="0"/>
  <p:tag name="KSO_WM_UNIT_DEC_AREA_ID" val="52646eca50ba4eb6b1be354d6181aed4"/>
  <p:tag name="KSO_WM_UNIT_ISCONTENTSTITLE" val="0"/>
  <p:tag name="KSO_WM_UNIT_ISNUMDGMTITLE" val="0"/>
  <p:tag name="KSO_WM_UNIT_PRESET_TEXT" val="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249_1*a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CHIP_GROUPID" val="619e05f656c5b5f57912a92a"/>
  <p:tag name="KSO_WM_CHIP_XID" val="619e05f656c5b5f57912a927"/>
  <p:tag name="KSO_WM_CHIP_FILLAREA_FILL_RULE" val="{&quot;fill_align&quot;:&quot;lm&quot;,&quot;fill_mode&quot;:&quot;adaptive&quot;,&quot;sacle_strategy&quot;:&quot;smart&quot;}"/>
  <p:tag name="KSO_WM_ASSEMBLE_CHIP_INDEX" val="086fcff3b1f84e6fa01bd264b9005ce9"/>
  <p:tag name="KSO_WM_TEMPLATE_ASSEMBLE_XID" val="6279c7dbd7789e1705e4dac5"/>
  <p:tag name="KSO_WM_TEMPLATE_ASSEMBLE_GROUPID" val="6258da3496a3ef86181981be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DEFAULT_FONT" val="14;16;2"/>
  <p:tag name="KSO_WM_UNIT_BLOCK" val="0"/>
  <p:tag name="KSO_WM_UNIT_DEC_AREA_ID" val="f1060893616c4838b7146b202bfbdab6"/>
  <p:tag name="KSO_WM_UNIT_SUBTYPE" val="a"/>
  <p:tag name="KSO_WM_UNIT_PRESET_TEXT" val="点击此处添加正文，文字是您思想的提炼，为了演示发布的良好效果，请言简意赅地阐述您的观点。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249_1*f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CHIP_GROUPID" val="619e05f656c5b5f57912a92a"/>
  <p:tag name="KSO_WM_CHIP_XID" val="619e05f656c5b5f57912a927"/>
  <p:tag name="KSO_WM_CHIP_FILLAREA_FILL_RULE" val="{&quot;fill_align&quot;:&quot;lm&quot;,&quot;fill_mode&quot;:&quot;adaptive&quot;,&quot;sacle_strategy&quot;:&quot;smart&quot;}"/>
  <p:tag name="KSO_WM_ASSEMBLE_CHIP_INDEX" val="086fcff3b1f84e6fa01bd264b9005ce9"/>
  <p:tag name="KSO_WM_TEMPLATE_ASSEMBLE_XID" val="6279c7dbd7789e1705e4dac5"/>
  <p:tag name="KSO_WM_TEMPLATE_ASSEMBLE_GROUPID" val="6258da3496a3ef86181981be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2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58da3496a3ef86181981be"/>
  <p:tag name="KSO_WM_CHIP_XID" val="62787c77500403a5b7d33d76"/>
  <p:tag name="KSO_WM_UNIT_DEC_AREA_ID" val="bb2d302420344edfba0ff885ae5aeb0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ca3a1c902e4b11988102eb7c15c69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7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v"/>
  <p:tag name="KSO_WM_UNIT_TYPE" val="i"/>
  <p:tag name="KSO_WM_UNIT_INDEX" val="1"/>
  <p:tag name="KSO_WM_CHIP_GROUPID" val="6258da3496a3ef86181981be"/>
  <p:tag name="KSO_WM_CHIP_XID" val="62787c77500403a5b7d33e4d"/>
  <p:tag name="KSO_WM_UNIT_DEC_AREA_ID" val="de3692183cba47078019d45dc0141d7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cb0f702e6ce40b7aed738101bdfb89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22249_8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CHIP_GROUPID" val="6258da3496a3ef86181981be"/>
  <p:tag name="KSO_WM_CHIP_XID" val="62787c77500403a5b7d33e24"/>
  <p:tag name="KSO_WM_UNIT_DEC_AREA_ID" val="2489cabb06074d339e26838ec04e4f36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bf92fedb024dc8b556d339b441c65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22249_9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CHIP_GROUPID" val="6258da3496a3ef86181981be"/>
  <p:tag name="KSO_WM_CHIP_XID" val="62787c77500403a5b7d33e3d"/>
  <p:tag name="KSO_WM_UNIT_DEC_AREA_ID" val="466f63e694e64157a37426bff422d62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05c662cd32740008ae0e77aac6a5d57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BLOCK" val="0"/>
  <p:tag name="KSO_WM_UNIT_DEC_AREA_ID" val="0f3e5c71d4f34956a6f7589aad437230"/>
  <p:tag name="KSO_WM_UNIT_SUBTYPE" val="e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249_1*f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54;66;2"/>
  <p:tag name="KSO_WM_CHIP_GROUPID" val="614312ef1e630cfd8f113939"/>
  <p:tag name="KSO_WM_CHIP_XID" val="614312ef1e630cfd8f11393a"/>
  <p:tag name="KSO_WM_CHIP_FILLAREA_FILL_RULE" val="{&quot;fill_align&quot;:&quot;lm&quot;,&quot;fill_mode&quot;:&quot;adaptive&quot;,&quot;sacle_strategy&quot;:&quot;smart&quot;}"/>
  <p:tag name="KSO_WM_ASSEMBLE_CHIP_INDEX" val="bfd39f9303bd41e09face1d4c19dc45b"/>
  <p:tag name="KSO_WM_UNIT_TEXT_FILL_FORE_SCHEMECOLOR_INDEX_BRIGHTNESS" val="0"/>
  <p:tag name="KSO_WM_UNIT_TEXT_FILL_FORE_SCHEMECOLOR_INDEX" val="5"/>
  <p:tag name="KSO_WM_UNIT_TEXT_FILL_TYPE" val="1"/>
  <p:tag name="KSO_WM_TEMPLATE_ASSEMBLE_XID" val="6279c7dbd7789e1705e4db03"/>
  <p:tag name="KSO_WM_TEMPLATE_ASSEMBLE_GROUPID" val="6258da3496a3ef86181981be"/>
</p:tagLst>
</file>

<file path=ppt/tags/tag185.xml><?xml version="1.0" encoding="utf-8"?>
<p:tagLst xmlns:p="http://schemas.openxmlformats.org/presentationml/2006/main">
  <p:tag name="KSO_WM_UNIT_BLOCK" val="0"/>
  <p:tag name="KSO_WM_UNIT_DEC_AREA_ID" val="27dc0c7e7c0b438a8bf7f6a8099590ac"/>
  <p:tag name="KSO_WM_UNIT_ISCONTENTSTITLE" val="0"/>
  <p:tag name="KSO_WM_UNIT_ISNUMDGMTITLE" val="0"/>
  <p:tag name="KSO_WM_UNIT_PRESET_TEXT" val="感谢各位的观看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249_1*a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48;60;2"/>
  <p:tag name="KSO_WM_CHIP_GROUPID" val="614312ef1e630cfd8f113939"/>
  <p:tag name="KSO_WM_CHIP_XID" val="614312ef1e630cfd8f11393a"/>
  <p:tag name="KSO_WM_CHIP_FILLAREA_FILL_RULE" val="{&quot;fill_align&quot;:&quot;lm&quot;,&quot;fill_mode&quot;:&quot;adaptive&quot;,&quot;sacle_strategy&quot;:&quot;smart&quot;}"/>
  <p:tag name="KSO_WM_ASSEMBLE_CHIP_INDEX" val="bfd39f9303bd41e09face1d4c19dc45b"/>
  <p:tag name="KSO_WM_UNIT_TEXT_FILL_FORE_SCHEMECOLOR_INDEX_BRIGHTNESS" val="0.15"/>
  <p:tag name="KSO_WM_UNIT_TEXT_FILL_FORE_SCHEMECOLOR_INDEX" val="13"/>
  <p:tag name="KSO_WM_UNIT_TEXT_FILL_TYPE" val="1"/>
  <p:tag name="KSO_WM_TEMPLATE_ASSEMBLE_XID" val="6279c7dbd7789e1705e4db03"/>
  <p:tag name="KSO_WM_TEMPLATE_ASSEMBLE_GROUPID" val="6258da3496a3ef86181981be"/>
</p:tagLst>
</file>

<file path=ppt/tags/tag186.xml><?xml version="1.0" encoding="utf-8"?>
<p:tagLst xmlns:p="http://schemas.openxmlformats.org/presentationml/2006/main">
  <p:tag name="KSO_WM_UNIT_BLOCK" val="0"/>
  <p:tag name="KSO_WM_UNIT_DEC_AREA_ID" val="17d7773464bc430d87962447082dcde8"/>
  <p:tag name="KSO_WM_UNIT_SUBTYPE" val="b"/>
  <p:tag name="KSO_WM_UNIT_PRESET_TEXT" val="汇报人姓名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2249_1*f*2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14;20;2"/>
  <p:tag name="KSO_WM_CHIP_GROUPID" val="614312ef1e630cfd8f113939"/>
  <p:tag name="KSO_WM_CHIP_XID" val="614312ef1e630cfd8f11393a"/>
  <p:tag name="KSO_WM_CHIP_FILLAREA_FILL_RULE" val="{&quot;fill_align&quot;:&quot;lm&quot;,&quot;fill_mode&quot;:&quot;adaptive&quot;,&quot;sacle_strategy&quot;:&quot;smart&quot;}"/>
  <p:tag name="KSO_WM_ASSEMBLE_CHIP_INDEX" val="bfd39f9303bd41e09face1d4c19dc45b"/>
  <p:tag name="KSO_WM_UNIT_TEXT_FILL_FORE_SCHEMECOLOR_INDEX_BRIGHTNESS" val="0.35"/>
  <p:tag name="KSO_WM_UNIT_TEXT_FILL_FORE_SCHEMECOLOR_INDEX" val="13"/>
  <p:tag name="KSO_WM_UNIT_TEXT_FILL_TYPE" val="1"/>
  <p:tag name="KSO_WM_TEMPLATE_ASSEMBLE_XID" val="6279c7dbd7789e1705e4db03"/>
  <p:tag name="KSO_WM_TEMPLATE_ASSEMBLE_GROUPID" val="6258da3496a3ef86181981be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  <p:tag name="KSO_WM_SLIDE_BACKGROUND_TYPE" val="general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  <p:tag name="KSO_WM_SLIDE_BACKGROUND_TYPE" val="general"/>
</p:tagLst>
</file>

<file path=ppt/tags/tag18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992b9df788d647069dcfc93c27fb8bc5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93f7e4f0436499592269a3f9a4b2c4d"/>
  <p:tag name="KSO_WM_SLIDE_BACKGROUND_TYPE" val="frame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7c473846cb5a4a81a931e481c098fb59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812675a4db40eea51ebc42127496a5"/>
  <p:tag name="KSO_WM_SLIDE_BACKGROUND_TYPE" val="frame"/>
</p:tagLst>
</file>

<file path=ppt/tags/tag19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150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1"/>
</p:tagLst>
</file>

<file path=ppt/tags/tag19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a76c6b2bb4ae405f818387a9e2e1517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d7439a5258b499291a0e7ca70d6e6ab"/>
  <p:tag name="KSO_WM_SLIDE_BACKGROUND_TYPE" val="leftRight"/>
</p:tagLst>
</file>

<file path=ppt/tags/tag20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15d9ece3bf3a4a1dbf34210a492d44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d2d29ed1f25488b8940ff0792e5409d"/>
  <p:tag name="KSO_WM_SLIDE_BACKGROUND_TYPE" val="topBottom"/>
</p:tagLst>
</file>

<file path=ppt/tags/tag21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5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10818a72c51b4f65b31459ee15e361d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58270dca534ddabc5e3df9d77b4866"/>
  <p:tag name="KSO_WM_SLIDE_BACKGROUND_TYPE" val="navigation"/>
</p:tagLst>
</file>

<file path=ppt/tags/tag2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6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e7590c08d54c45458f63ad6b97cb21c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e12fa0b455245b8ae2c0b2eb3fa2da4"/>
  <p:tag name="KSO_WM_SLIDE_BACKGROUND_TYPE" val="belt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74891e605d74e83b8eee87d9afe0fa5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b7fd5e8a5e84c3fb977487537d61f4c"/>
  <p:tag name="KSO_WM_SLIDE_BACKGROUND_TYPE" val="belt"/>
</p:tagLst>
</file>

<file path=ppt/tags/tag23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2249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2249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2249"/>
  <p:tag name="KSO_WM_CHIP_COLORING" val="1"/>
</p:tagLst>
</file>

<file path=ppt/tags/tag247.xml><?xml version="1.0" encoding="utf-8"?>
<p:tagLst xmlns:p="http://schemas.openxmlformats.org/presentationml/2006/main">
  <p:tag name="KSO_WM_UNIT_SUBTYPE" val="a"/>
  <p:tag name="KSO_WM_UNIT_PRESET_TEXT" val="单击此处添加文本具体内容，简明扼要地阐述你的观点"/>
  <p:tag name="KSO_WM_UNIT_NOCLEAR" val="0"/>
  <p:tag name="KSO_WM_UNIT_VALUE" val="6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2249_1*f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a6db9c0e552b48fc94ad68f118aca168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fb543f3bf1db4bc48bec7ba41180fc45"/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PRESET_TEXT" val="简约营销工作总结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2249_1*a*1"/>
  <p:tag name="KSO_WM_TEMPLATE_CATEGORY" val="custom"/>
  <p:tag name="KSO_WM_TEMPLATE_INDEX" val="20222249"/>
  <p:tag name="KSO_WM_UNIT_LAYERLEVEL" val="1"/>
  <p:tag name="KSO_WM_TAG_VERSION" val="1.0"/>
  <p:tag name="KSO_WM_BEAUTIFY_FLAG" val="#wm#"/>
  <p:tag name="KSO_WM_UNIT_DEFAULT_FONT" val="72;74;2"/>
  <p:tag name="KSO_WM_UNIT_BLOCK" val="0"/>
  <p:tag name="KSO_WM_UNIT_DEC_AREA_ID" val="edacf657d92d4fd191473269d6d9e7f9"/>
  <p:tag name="KSO_WM_CHIP_GROUPID" val="619de5d456c5b5f57912a6a4"/>
  <p:tag name="KSO_WM_CHIP_XID" val="619de5d456c5b5f57912a6a1"/>
  <p:tag name="KSO_WM_CHIP_FILLAREA_FILL_RULE" val="{&quot;fill_align&quot;:&quot;lm&quot;,&quot;fill_mode&quot;:&quot;adaptive&quot;,&quot;sacle_strategy&quot;:&quot;smart&quot;}"/>
  <p:tag name="KSO_WM_ASSEMBLE_CHIP_INDEX" val="fb543f3bf1db4bc48bec7ba41180fc45"/>
  <p:tag name="KSO_WM_UNIT_TEXT_FILL_FORE_SCHEMECOLOR_INDEX_BRIGHTNESS" val="0"/>
  <p:tag name="KSO_WM_UNIT_TEXT_FILL_FORE_SCHEMECOLOR_INDEX" val="13"/>
  <p:tag name="KSO_WM_UNIT_TEXT_FILL_TYPE" val="1"/>
  <p:tag name="KSO_WM_UNIT_SMARTLAYOUT_COMPRESS_INFO" val="{&#10;    &quot;id&quot;: &quot;2022-05-10T10:03:08&quot;,&#10;    &quot;max&quot;: 116.35566193107556,&#10;    &quot;topChanged&quot;: 99.20738733486868&#10;}&#10;"/>
  <p:tag name="KSO_WM_UNIT_LAST_MAX_FONTSIZE" val="1600"/>
</p:tagLst>
</file>

<file path=ppt/tags/tag249.xml><?xml version="1.0" encoding="utf-8"?>
<p:tagLst xmlns:p="http://schemas.openxmlformats.org/presentationml/2006/main">
  <p:tag name="KSO_WM_SLIDE_ID" val="custom2022224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2249"/>
  <p:tag name="KSO_WM_SLIDE_LAYOUT" val="a_f"/>
  <p:tag name="KSO_WM_SLIDE_LAYOUT_CNT" val="1_2"/>
  <p:tag name="KSO_WM_TEMPLATE_THUMBS_INDEX" val="1、2、3、6、7、19"/>
  <p:tag name="KSO_WM_CHIP_INFOS" val="{&quot;type&quot;:0,&quot;layout_type&quot;:&quot;1_NF_LC_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2bae51e630cfd8f113584"/>
  <p:tag name="KSO_WM_CHIP_FILLPROP" val="[[{&quot;text_align&quot;:&quot;lb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header&quot;]}],[{&quot;text_align&quot;:&quot;lm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7f534e47f106459eac054cca3046ad55&quot;,&quot;fill_align&quot;:&quot;lm&quot;,&quot;chip_types&quot;:[&quot;header&quot;]}]]"/>
  <p:tag name="KSO_WM_CHIP_DECFILLPROP" val="[]"/>
  <p:tag name="KSO_WM_CHIP_GROUPID" val="6142bae51e630cfd8f113583"/>
  <p:tag name="KSO_WM_SLIDE_LAYOUT_INFO" val="{&quot;id&quot;:&quot;2022-05-10T10:03:08&quot;,&quot;margin&quot;:{&quot;bottom&quot;:2.8344886302948,&quot;left&quot;:2.4130001068115234,&quot;right&quot;:18.116939544677734,&quot;top&quot;:2.8062310218811035}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CHIP_COLORING" val="1"/>
  <p:tag name="KSO_WM_TEMPLATE_ASSEMBLE_XID" val="6279c7dbd7789e1705e4dad8"/>
  <p:tag name="KSO_WM_TEMPLATE_ASSEMBLE_GROUPID" val="6258da3496a3ef86181981be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  <p:tag name="KSO_WM_SLIDE_BACKGROUND_TYPE" val="general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  <p:tag name="KSO_WM_SLIDE_BACKGROUND_TYPE" val="general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f*1_2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2_1"/>
  <p:tag name="KSO_WM_UNIT_PRESET_TEXT" val="单击在此输入正文"/>
  <p:tag name="KSO_WM_UNIT_VALUE" val="8"/>
  <p:tag name="KSO_WM_DIAGRAM_GROUP_CODE" val="l1-1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2_2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TYPE" val="l_h_i"/>
  <p:tag name="KSO_WM_UNIT_INDEX" val="1_2_2"/>
  <p:tag name="KSO_WM_DIAGRAM_GROUP_CODE" val="l1-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2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2_1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f*1_4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4_1"/>
  <p:tag name="KSO_WM_UNIT_PRESET_TEXT" val="单击在此输入正文"/>
  <p:tag name="KSO_WM_UNIT_VALUE" val="8"/>
  <p:tag name="KSO_WM_DIAGRAM_GROUP_CODE" val="l1-1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4_2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TYPE" val="l_h_i"/>
  <p:tag name="KSO_WM_UNIT_INDEX" val="1_4_2"/>
  <p:tag name="KSO_WM_DIAGRAM_GROUP_CODE" val="l1-1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4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4_1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f*1_1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1_1"/>
  <p:tag name="KSO_WM_UNIT_PRESET_TEXT" val="单击在此输入正文"/>
  <p:tag name="KSO_WM_UNIT_VALUE" val="8"/>
  <p:tag name="KSO_WM_DIAGRAM_GROUP_CODE" val="l1-1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1_2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TYPE" val="l_h_i"/>
  <p:tag name="KSO_WM_UNIT_INDEX" val="1_1_2"/>
  <p:tag name="KSO_WM_DIAGRAM_GROUP_CODE" val="l1-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1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1_1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f*1_3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a"/>
  <p:tag name="KSO_WM_UNIT_NOCLEAR" val="0"/>
  <p:tag name="KSO_WM_UNIT_TYPE" val="l_h_f"/>
  <p:tag name="KSO_WM_UNIT_INDEX" val="1_3_1"/>
  <p:tag name="KSO_WM_UNIT_PRESET_TEXT" val="单击在此输入正文"/>
  <p:tag name="KSO_WM_UNIT_VALUE" val="8"/>
  <p:tag name="KSO_WM_DIAGRAM_GROUP_CODE" val="l1-1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3_2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TYPE" val="l_h_i"/>
  <p:tag name="KSO_WM_UNIT_INDEX" val="1_3_2"/>
  <p:tag name="KSO_WM_DIAGRAM_GROUP_CODE" val="l1-1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70_3*l_h_i*1_3_1"/>
  <p:tag name="KSO_WM_TEMPLATE_CATEGORY" val="diagram"/>
  <p:tag name="KSO_WM_TEMPLATE_INDEX" val="20214570"/>
  <p:tag name="KSO_WM_UNIT_LAYERLEVEL" val="1_1_1"/>
  <p:tag name="KSO_WM_TAG_VERSION" val="1.0"/>
  <p:tag name="KSO_WM_BEAUTIFY_FLAG" val="#wm#"/>
  <p:tag name="KSO_WM_UNIT_SUBTYPE" val="d"/>
  <p:tag name="KSO_WM_UNIT_TYPE" val="l_h_i"/>
  <p:tag name="KSO_WM_UNIT_INDEX" val="1_3_1"/>
  <p:tag name="KSO_WM_DIAGRAM_GROUP_CODE" val="l1-1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7_3*i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107a75600f14900ab5f80ea59973f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FILL_FORE_SCHEMECOLOR_INDEX_BRIGHTNESS" val="0"/>
  <p:tag name="KSO_WM_UNIT_FILL_FORE_SCHEMECOLOR_INDEX" val="5"/>
  <p:tag name="KSO_WM_UNIT_FILL_TYPE" val="1"/>
</p:tagLst>
</file>

<file path=ppt/tags/tag265.xml><?xml version="1.0" encoding="utf-8"?>
<p:tagLst xmlns:p="http://schemas.openxmlformats.org/presentationml/2006/main">
  <p:tag name="KSO_WM_SLIDE_ID" val="diagram20220057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7"/>
  <p:tag name="KSO_WM_SLIDE_LAYOUT" val="d"/>
  <p:tag name="KSO_WM_SLIDE_LAYOUT_CNT" val="1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LAYOUT_INFO" val="{&quot;id&quot;:&quot;2023-09-01T22:27:54&quot;,&quot;margin&quot;:{&quot;bottom&quot;:0.847000002861023,&quot;left&quot;:1.2699999809265137,&quot;right&quot;:1.2699999809265137,&quot;top&quot;:2.117000102996826},&quot;type&quot;:0}"/>
  <p:tag name="KSO_WM_SLIDE_RATIO" val="1.777778"/>
  <p:tag name="KSO_WM_SLIDE_BACKGROUND_TYPE" val="general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  <p:tag name="KSO_WM_SLIDE_BACKGROUND_TYPE" val="general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  <p:tag name="KSO_WM_SLIDE_BACKGROUND_TYPE" val="general"/>
</p:tagLst>
</file>

<file path=ppt/tags/tag268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832_1*m_h_f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832_1*m_h_i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5832_1*m_h_i*1_1_2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3"/>
  <p:tag name="KSO_WM_UNIT_ID" val="diagram20205832_1*m_h_i*1_1_3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832_1*m_h_f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832_1*m_h_i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5832_1*m_h_i*1_2_2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SHADOW_SCHEMECOLOR_INDEX_BRIGHTNESS" val="0"/>
  <p:tag name="KSO_WM_UNIT_SHADOW_SCHEMECOLOR_INDEX" val="13"/>
  <p:tag name="KSO_WM_UNIT_TEX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3"/>
  <p:tag name="KSO_WM_UNIT_ID" val="diagram20205832_1*m_h_i*1_2_3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7_3*i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107a75600f14900ab5f80ea59973f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FILL_FORE_SCHEMECOLOR_INDEX_BRIGHTNESS" val="0"/>
  <p:tag name="KSO_WM_UNIT_FILL_FORE_SCHEMECOLOR_INDEX" val="5"/>
  <p:tag name="KSO_WM_UNIT_FILL_TYPE" val="1"/>
</p:tagLst>
</file>

<file path=ppt/tags/tag277.xml><?xml version="1.0" encoding="utf-8"?>
<p:tagLst xmlns:p="http://schemas.openxmlformats.org/presentationml/2006/main">
  <p:tag name="KSO_WM_SLIDE_ID" val="diagram20220057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7"/>
  <p:tag name="KSO_WM_SLIDE_LAYOUT" val="d"/>
  <p:tag name="KSO_WM_SLIDE_LAYOUT_CNT" val="1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LAYOUT_INFO" val="{&quot;id&quot;:&quot;2023-09-01T22:27:53&quot;,&quot;margin&quot;:{&quot;bottom&quot;:0.847000002861023,&quot;left&quot;:1.2699999809265137,&quot;right&quot;:1.2699999809265137,&quot;top&quot;:2.117000102996826},&quot;type&quot;:0}"/>
  <p:tag name="KSO_WM_SLIDE_RATIO" val="1.777778"/>
  <p:tag name="KSO_WM_SLIDE_BACKGROUND_TYPE" val="general"/>
</p:tagLst>
</file>

<file path=ppt/tags/tag2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3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15d9ece3bf3a4a1dbf34210a492d44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d2d29ed1f25488b8940ff0792e5409d"/>
  <p:tag name="KSO_WM_SLIDE_BACKGROUND_TYPE" val="topBottom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ISNUMDGMTITLE" val="0"/>
  <p:tag name="KSO_WM_UNIT_PRESET_TEXT" val="经典上下导航版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7_1*a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43f8045f8564536b28e1ce40fe340db"/>
  <p:tag name="KSO_WM_UNIT_DECORATE_INFO" val="{&quot;ReferentInfo&quot;:{&quot;Id&quot;:&quot;9fa92157b43b40c7a9efcf8b0c2fdd6a&quot;,&quot;X&quot;:{&quot;Pos&quot;:1},&quot;Y&quot;:{&quot;Pos&quot;:2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1"/>
  <p:tag name="KSO_WM_TEMPLATE_CATEGORY" val="diagram"/>
  <p:tag name="KSO_WM_TEMPLATE_INDEX" val="20208604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0"/>
  <p:tag name="KSO_WM_TEMPLATE_ASSEMBLE_GROUPID" val="60656e7a4054ed1e2fb7f9a0"/>
</p:tagLst>
</file>

<file path=ppt/tags/tag2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2"/>
  <p:tag name="KSO_WM_TEMPLATE_CATEGORY" val="diagram"/>
  <p:tag name="KSO_WM_TEMPLATE_INDEX" val="20208604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65248d0e2eac4a16859a1c0559d33ac9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2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3"/>
  <p:tag name="KSO_WM_TEMPLATE_CATEGORY" val="diagram"/>
  <p:tag name="KSO_WM_TEMPLATE_INDEX" val="20208604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d26b32aaa4d84b0dbd1030a6cabd7a68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2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4"/>
  <p:tag name="KSO_WM_TEMPLATE_CATEGORY" val="diagram"/>
  <p:tag name="KSO_WM_TEMPLATE_INDEX" val="2020860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808fb1adb4d744cc9d369074d0507e4f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28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5"/>
  <p:tag name="KSO_WM_TEMPLATE_CATEGORY" val="diagram"/>
  <p:tag name="KSO_WM_TEMPLATE_INDEX" val="20208604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060ccbb9a83241f2a52575c4e4f76136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28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604_1*f*1"/>
  <p:tag name="KSO_WM_TEMPLATE_CATEGORY" val="diagram"/>
  <p:tag name="KSO_WM_TEMPLATE_INDEX" val="2020860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88"/>
  <p:tag name="KSO_WM_UNIT_SHOW_EDIT_AREA_INDICATION" val="1"/>
  <p:tag name="KSO_WM_CHIP_GROUPID" val="5e6b05596848fb12bee65ac8"/>
  <p:tag name="KSO_WM_CHIP_XID" val="5e6b05596848fb12bee65aca"/>
  <p:tag name="KSO_WM_UNIT_DEC_AREA_ID" val="5557aaf2e9bc4b2499ccf5d271336a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f7d2160ef064691979e787d147d2e4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7a4054ed1e2fb7f9a0"/>
  <p:tag name="KSO_WM_TEMPLATE_ASSEMBLE_GROUPID" val="60656e7a4054ed1e2fb7f9a0"/>
</p:tagLst>
</file>

<file path=ppt/tags/tag287.xml><?xml version="1.0" encoding="utf-8"?>
<p:tagLst xmlns:p="http://schemas.openxmlformats.org/presentationml/2006/main">
  <p:tag name="KSO_WM_SLIDE_ID" val="diagram20220057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7"/>
  <p:tag name="KSO_WM_SLIDE_LAYOUT" val="a_d_i"/>
  <p:tag name="KSO_WM_SLIDE_LAYOUT_CNT" val="1_1_1"/>
  <p:tag name="KSO_WM_SLIDE_LAYOUT_INFO" val="{&quot;id&quot;:&quot;2023-09-01T22:27:54&quot;,&quot;maxSize&quot;:{&quot;size1&quot;:21.1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topBottom&quot;}],&quot;id&quot;:&quot;2023-09-01T22:27:54&quot;,&quot;margin&quot;:{&quot;bottom&quot;:0.2120000123977661,&quot;left&quot;:1.2699999809265137,&quot;right&quot;:1.2699999809265137,&quot;top&quot;:0.2120000123977661},&quot;type&quot;:0},{&quot;id&quot;:&quot;2023-09-01T22:27:54&quot;,&quot;margin&quot;:{&quot;bottom&quot;:0.847000002861023,&quot;left&quot;:1.2699999809265137,&quot;right&quot;:1.2699999809265137,&quot;top&quot;:0.847000002861023},&quot;type&quot;:0}],&quot;type&quot;:0}"/>
  <p:tag name="KSO_WM_SLIDE_RATIO" val="1.777778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BACKGROUND" val="[&quot;topBottom&quot;]"/>
  <p:tag name="KSO_WM_SLIDE_BK_DARK_LIGHT" val="2"/>
  <p:tag name="KSO_WM_SLIDE_BACKGROUND_TYPE" val="topBottom"/>
</p:tagLst>
</file>

<file path=ppt/tags/tag2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3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15d9ece3bf3a4a1dbf34210a492d44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d2d29ed1f25488b8940ff0792e5409d"/>
  <p:tag name="KSO_WM_SLIDE_BACKGROUND_TYPE" val="topBottom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508_2*m_h_i*1_1_1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5508_2*m_h_i*1_1_3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5508_2*m_h_i*1_1_2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508_2*m_h_i*1_2_1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5508_2*m_h_i*1_2_3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5508_2*m_h_i*1_2_2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6.xml><?xml version="1.0" encoding="utf-8"?>
<p:tagLst xmlns:p="http://schemas.openxmlformats.org/presentationml/2006/main"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508_2*m_h_f*1_1_1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。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UNIT_SUBTYPE" val="a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508_2*m_h_f*1_2_1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。"/>
  <p:tag name="KSO_WM_UNIT_TEXT_FILL_FORE_SCHEMECOLOR_INDEX_BRIGHTNESS" val="0.25"/>
  <p:tag name="KSO_WM_UNIT_TEXT_FILL_FORE_SCHEMECOLOR_INDEX" val="13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4"/>
  <p:tag name="KSO_WM_UNIT_ID" val="diagram20205508_2*m_h_i*1_1_4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TEXT_FILL_FORE_SCHEMECOLOR_INDEX_BRIGHTNESS" val="-0.5"/>
  <p:tag name="KSO_WM_UNIT_TEXT_FILL_FORE_SCHEMECOLOR_INDEX" val="5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4"/>
  <p:tag name="KSO_WM_UNIT_ID" val="diagram20205508_2*m_h_i*1_2_4"/>
  <p:tag name="KSO_WM_TEMPLATE_CATEGORY" val="diagram"/>
  <p:tag name="KSO_WM_TEMPLATE_INDEX" val="20205508"/>
  <p:tag name="KSO_WM_UNIT_LAYERLEVEL" val="1_1_1"/>
  <p:tag name="KSO_WM_TAG_VERSION" val="1.0"/>
  <p:tag name="KSO_WM_BEAUTIFY_FLAG" val="#wm#"/>
  <p:tag name="KSO_WM_UNIT_TEXT_FILL_FORE_SCHEMECOLOR_INDEX_BRIGHTNESS" val="-0.5"/>
  <p:tag name="KSO_WM_UNIT_TEXT_FILL_FORE_SCHEMECOLOR_INDEX" val="5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ISNUMDGMTITLE" val="0"/>
  <p:tag name="KSO_WM_UNIT_PRESET_TEXT" val="经典上下导航版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7_1*a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43f8045f8564536b28e1ce40fe340db"/>
  <p:tag name="KSO_WM_UNIT_DECORATE_INFO" val="{&quot;ReferentInfo&quot;:{&quot;Id&quot;:&quot;9fa92157b43b40c7a9efcf8b0c2fdd6a&quot;,&quot;X&quot;:{&quot;Pos&quot;:1},&quot;Y&quot;:{&quot;Pos&quot;:2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UNIT_TEXT_FILL_FORE_SCHEMECOLOR_INDEX_BRIGHTNESS" val="0"/>
  <p:tag name="KSO_WM_UNIT_TEXT_FILL_FORE_SCHEMECOLOR_INDEX" val="14"/>
  <p:tag name="KSO_WM_UNIT_TEXT_FILL_TYPE" val="1"/>
</p:tagLst>
</file>

<file path=ppt/tags/tag301.xml><?xml version="1.0" encoding="utf-8"?>
<p:tagLst xmlns:p="http://schemas.openxmlformats.org/presentationml/2006/main">
  <p:tag name="KSO_WM_SLIDE_ID" val="diagram20220057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7"/>
  <p:tag name="KSO_WM_SLIDE_LAYOUT" val="a_d_i"/>
  <p:tag name="KSO_WM_SLIDE_LAYOUT_CNT" val="1_1_1"/>
  <p:tag name="KSO_WM_SLIDE_LAYOUT_INFO" val="{&quot;id&quot;:&quot;2023-09-01T22:27:54&quot;,&quot;maxSize&quot;:{&quot;size1&quot;:21.1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topBottom&quot;}],&quot;id&quot;:&quot;2023-09-01T22:27:54&quot;,&quot;margin&quot;:{&quot;bottom&quot;:0.2120000123977661,&quot;left&quot;:1.2699999809265137,&quot;right&quot;:1.2699999809265137,&quot;top&quot;:0.2120000123977661},&quot;type&quot;:0},{&quot;id&quot;:&quot;2023-09-01T22:27:54&quot;,&quot;margin&quot;:{&quot;bottom&quot;:0.847000002861023,&quot;left&quot;:1.2699999809265137,&quot;right&quot;:1.2699999809265137,&quot;top&quot;:0.847000002861023},&quot;type&quot;:0}],&quot;type&quot;:0}"/>
  <p:tag name="KSO_WM_SLIDE_RATIO" val="1.777778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BACKGROUND" val="[&quot;topBottom&quot;]"/>
  <p:tag name="KSO_WM_SLIDE_BK_DARK_LIGHT" val="2"/>
  <p:tag name="KSO_WM_SLIDE_BACKGROUND_TYPE" val="topBottom"/>
</p:tagLst>
</file>

<file path=ppt/tags/tag3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150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150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a5cc5acf14e69e7f8bce13"/>
  <p:tag name="KSO_WM_CHIP_XID" val="62762006fe82813d301f0913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15d9ece3bf3a4a1dbf34210a492d44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d2d29ed1f25488b8940ff0792e5409d"/>
  <p:tag name="KSO_WM_SLIDE_BACKGROUND_TYPE" val="topBottom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PRESET_TEXT" val="经典上下导航版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0057_1*a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43f8045f8564536b28e1ce40fe340db"/>
  <p:tag name="KSO_WM_UNIT_DECORATE_INFO" val="{&quot;ReferentInfo&quot;:{&quot;Id&quot;:&quot;9fa92157b43b40c7a9efcf8b0c2fdd6a&quot;,&quot;X&quot;:{&quot;Pos&quot;:1},&quot;Y&quot;:{&quot;Pos&quot;:2}},&quot;DecorateInfoX&quot;:{&quot;Pos&quot;:1,&quot;IsAbs&quot;:true},&quot;DecorateInfoY&quot;:{&quot;Pos&quot;:2,&quot;IsAbs&quot;:true},&quot;DecorateInfoW&quot;:{&quot;IsAbs&quot;:true},&quot;DecorateInfoH&quot;:{&quot;IsAbs&quot;:true},&quot;whChangeMode&quot;:0}"/>
  <p:tag name="KSO_WM_UNIT_TEXT_FILL_FORE_SCHEMECOLOR_INDEX_BRIGHTNESS" val="0"/>
  <p:tag name="KSO_WM_UNIT_TEXT_FILL_FORE_SCHEMECOLOR_INDEX" val="14"/>
  <p:tag name="KSO_WM_UNIT_TEXT_FILL_TYPE" val="1"/>
</p:tagLst>
</file>

<file path=ppt/tags/tag3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1"/>
  <p:tag name="KSO_WM_TEMPLATE_CATEGORY" val="diagram"/>
  <p:tag name="KSO_WM_TEMPLATE_INDEX" val="20208604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2"/>
  <p:tag name="KSO_WM_UNIT_DEC_AREA_ID" val="e352ecb8f5b840f19a3cb857467d0e4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864"/>
  <p:tag name="KSO_WM_TEMPLATE_ASSEMBLE_XID" val="60656e7a4054ed1e2fb7f9a0"/>
  <p:tag name="KSO_WM_TEMPLATE_ASSEMBLE_GROUPID" val="60656e7a4054ed1e2fb7f9a0"/>
</p:tagLst>
</file>

<file path=ppt/tags/tag30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2"/>
  <p:tag name="KSO_WM_TEMPLATE_CATEGORY" val="diagram"/>
  <p:tag name="KSO_WM_TEMPLATE_INDEX" val="20208604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65248d0e2eac4a16859a1c0559d33ac9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3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3"/>
  <p:tag name="KSO_WM_TEMPLATE_CATEGORY" val="diagram"/>
  <p:tag name="KSO_WM_TEMPLATE_INDEX" val="20208604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d26b32aaa4d84b0dbd1030a6cabd7a68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30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4"/>
  <p:tag name="KSO_WM_TEMPLATE_CATEGORY" val="diagram"/>
  <p:tag name="KSO_WM_TEMPLATE_INDEX" val="20208604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808fb1adb4d744cc9d369074d0507e4f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3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208604_1*i*5"/>
  <p:tag name="KSO_WM_TEMPLATE_CATEGORY" val="diagram"/>
  <p:tag name="KSO_WM_TEMPLATE_INDEX" val="20208604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BLOCK" val="0"/>
  <p:tag name="KSO_WM_UNIT_SM_LIMIT_TYPE" val="1"/>
  <p:tag name="KSO_WM_UNIT_DEC_AREA_ID" val="060ccbb9a83241f2a52575c4e4f76136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true},&quot;DecorateInfoH&quot;:{&quot;IsAbs&quot;:true},&quot;whChangeMode&quot;:0}"/>
  <p:tag name="KSO_WM_CHIP_GROUPID" val="5ef20c07a491bb0086638b14"/>
  <p:tag name="KSO_WM_CHIP_XID" val="5ef20c07a491bb0086638b15"/>
  <p:tag name="KSO_WM_UNIT_LINE_FORE_SCHEMECOLOR_INDEX_BRIGHTNESS" val="0"/>
  <p:tag name="KSO_WM_UNIT_LINE_FORE_SCHEMECOLOR_INDEX" val="10"/>
  <p:tag name="KSO_WM_UNIT_LINE_FILL_TYPE" val="2"/>
  <p:tag name="KSO_WM_TEMPLATE_ASSEMBLE_XID" val="60656e7a4054ed1e2fb7f9a0"/>
  <p:tag name="KSO_WM_TEMPLATE_ASSEMBLE_GROUPID" val="60656e7a4054ed1e2fb7f9a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8604_1*f*1"/>
  <p:tag name="KSO_WM_TEMPLATE_CATEGORY" val="diagram"/>
  <p:tag name="KSO_WM_TEMPLATE_INDEX" val="20208604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88"/>
  <p:tag name="KSO_WM_UNIT_SHOW_EDIT_AREA_INDICATION" val="1"/>
  <p:tag name="KSO_WM_CHIP_GROUPID" val="5e6b05596848fb12bee65ac8"/>
  <p:tag name="KSO_WM_CHIP_XID" val="5e6b05596848fb12bee65aca"/>
  <p:tag name="KSO_WM_UNIT_DEC_AREA_ID" val="5557aaf2e9bc4b2499ccf5d271336ab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f7d2160ef064691979e787d147d2e4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7a4054ed1e2fb7f9a0"/>
  <p:tag name="KSO_WM_TEMPLATE_ASSEMBLE_GROUPID" val="60656e7a4054ed1e2fb7f9a0"/>
</p:tagLst>
</file>

<file path=ppt/tags/tag311.xml><?xml version="1.0" encoding="utf-8"?>
<p:tagLst xmlns:p="http://schemas.openxmlformats.org/presentationml/2006/main">
  <p:tag name="KSO_WM_SLIDE_ID" val="diagram20220057_1"/>
  <p:tag name="KSO_WM_TEMPLATE_SUBCATEGORY" val="25"/>
  <p:tag name="KSO_WM_TEMPLATE_MASTER_TYPE" val="0"/>
  <p:tag name="KSO_WM_TEMPLATE_COLOR_TYPE" val="0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0057"/>
  <p:tag name="KSO_WM_SLIDE_LAYOUT" val="a_d_i"/>
  <p:tag name="KSO_WM_SLIDE_LAYOUT_CNT" val="1_1_1"/>
  <p:tag name="KSO_WM_SLIDE_LAYOUT_INFO" val="{&quot;id&quot;:&quot;2023-09-01T22:27:55&quot;,&quot;maxSize&quot;:{&quot;size1&quot;:21.1},&quot;minSize&quot;:{&quot;size1&quot;:13.3},&quot;normalSize&quot;:{&quot;size1&quot;:13.3},&quot;subLayout&quot;:[{&quot;backgroundInfo&quot;:[{&quot;bottom&quot;:0,&quot;bottomAbs&quot;:false,&quot;left&quot;:0,&quot;leftAbs&quot;:false,&quot;right&quot;:0,&quot;rightAbs&quot;:false,&quot;top&quot;:0,&quot;topAbs&quot;:false,&quot;type&quot;:&quot;topBottom&quot;}],&quot;id&quot;:&quot;2023-09-01T22:27:55&quot;,&quot;margin&quot;:{&quot;bottom&quot;:0.2120000123977661,&quot;left&quot;:1.2699999809265137,&quot;right&quot;:1.2699999809265137,&quot;top&quot;:0.2120000123977661},&quot;type&quot;:0},{&quot;id&quot;:&quot;2023-09-01T22:27:55&quot;,&quot;margin&quot;:{&quot;bottom&quot;:0.847000002861023,&quot;left&quot;:1.2699999809265137,&quot;right&quot;:1.2699999809265137,&quot;top&quot;:0.847000002861023},&quot;type&quot;:0}],&quot;type&quot;:0}"/>
  <p:tag name="KSO_WM_SLIDE_RATIO" val="1.777778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BACKGROUND" val="[&quot;topBottom&quot;]"/>
  <p:tag name="KSO_WM_SLIDE_BK_DARK_LIGHT" val="2"/>
  <p:tag name="KSO_WM_SLIDE_BACKGROUND_TYPE" val="topBottom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4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2"/>
  <p:tag name="KSO_WM_UNIT_DEC_AREA_ID" val="15b2d7b8198a4718aad65a22ed79b90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0133beab7fe4a0e99e7b704685c46f2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22249_5*i*1"/>
  <p:tag name="KSO_WM_TEMPLATE_CATEGORY" val="chip"/>
  <p:tag name="KSO_WM_TEMPLATE_INDEX" val="20222249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6258da3496a3ef86181981be"/>
  <p:tag name="KSO_WM_CHIP_XID" val="62787c77500403a5b7d33ff9"/>
  <p:tag name="KSO_WM_UNIT_DEC_AREA_ID" val="be0c09b0829e4f5098e4c7fe1dc8b83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62e35c8430d47d1ba130e280e2b45ce"/>
  <p:tag name="KSO_WM_SLIDE_BACKGROUND_TYPE" val="general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20057_3*i*1"/>
  <p:tag name="KSO_WM_TEMPLATE_CATEGORY" val="diagram"/>
  <p:tag name="KSO_WM_TEMPLATE_INDEX" val="202200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107a75600f14900ab5f80ea59973f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FILL_FORE_SCHEMECOLOR_INDEX_BRIGHTNESS" val="0"/>
  <p:tag name="KSO_WM_UNIT_FILL_FORE_SCHEMECOLOR_INDEX" val="5"/>
  <p:tag name="KSO_WM_UNIT_FILL_TYPE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7069_1*i*1"/>
  <p:tag name="KSO_WM_UNIT_LAYERLEVEL" val="1"/>
  <p:tag name="KSO_WM_TAG_VERSION" val="1.0"/>
  <p:tag name="KSO_WM_BEAUTIFY_FLAG" val="#wm#"/>
  <p:tag name="KSO_WM_UNIT_TYPE" val="i"/>
  <p:tag name="KSO_WM_UNIT_INDEX" val="1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07069"/>
  <p:tag name="KSO_WM_UNIT_VALUE" val="901"/>
  <p:tag name="KSO_WM_TEMPLATE_ASSEMBLE_XID" val="6130c4e08b5cc6c91112a570"/>
  <p:tag name="KSO_WM_TEMPLATE_ASSEMBLE_GROUPID" val="6130c4e08b5cc6c91112a570"/>
</p:tagLst>
</file>

<file path=ppt/tags/tag316.xml><?xml version="1.0" encoding="utf-8"?>
<p:tagLst xmlns:p="http://schemas.openxmlformats.org/presentationml/2006/main">
  <p:tag name="KSO_WM_UNIT_VALUE" val="973*18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7069_1*d*1"/>
  <p:tag name="KSO_WM_TEMPLATE_CATEGORY" val="diagram"/>
  <p:tag name="KSO_WM_TEMPLATE_INDEX" val="20207069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defdd5892bf466cacda6934921ec5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e04f35a73a446d78740336967108d3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130c4e08b5cc6c91112a570"/>
  <p:tag name="KSO_WM_TEMPLATE_ASSEMBLE_GROUPID" val="6130c4e08b5cc6c91112a570"/>
</p:tagLst>
</file>

<file path=ppt/tags/tag317.xml><?xml version="1.0" encoding="utf-8"?>
<p:tagLst xmlns:p="http://schemas.openxmlformats.org/presentationml/2006/main">
  <p:tag name="KSO_WM_SLIDE_ID" val="diagram20220057_3"/>
  <p:tag name="KSO_WM_TEMPLATE_SUBCATEGORY" val="25"/>
  <p:tag name="KSO_WM_TEMPLATE_MASTER_TYPE" val="0"/>
  <p:tag name="KSO_WM_TEMPLATE_COLOR_TYPE" val="0"/>
  <p:tag name="KSO_WM_SLIDE_ITEM_CNT" val="0"/>
  <p:tag name="KSO_WM_SLIDE_INDEX" val="3"/>
  <p:tag name="KSO_WM_TAG_VERSION" val="1.0"/>
  <p:tag name="KSO_WM_BEAUTIFY_FLAG" val="#wm#"/>
  <p:tag name="KSO_WM_TEMPLATE_CATEGORY" val="diagram"/>
  <p:tag name="KSO_WM_TEMPLATE_INDEX" val="20220057"/>
  <p:tag name="KSO_WM_SLIDE_LAYOUT" val="d"/>
  <p:tag name="KSO_WM_SLIDE_LAYOUT_CNT" val="1"/>
  <p:tag name="KSO_WM_SLIDE_LAYOUTTYPE" val="navigation"/>
  <p:tag name="KSO_WM_SLIDE_TYPE" val="text"/>
  <p:tag name="KSO_WM_SLIDE_SUBTYPE" val="picTxt"/>
  <p:tag name="KSO_WM_SLIDE_SIZE" val="960*516"/>
  <p:tag name="KSO_WM_SLIDE_POSITION" val="0*0"/>
  <p:tag name="KSO_WM_SLIDE_LAYOUT_INFO" val="{&quot;id&quot;:&quot;2023-09-01T22:27:54&quot;,&quot;margin&quot;:{&quot;bottom&quot;:0.847000002861023,&quot;left&quot;:1.2699999809265137,&quot;right&quot;:1.2699999809265137,&quot;top&quot;:2.117000102996826},&quot;type&quot;:0}"/>
  <p:tag name="KSO_WM_SLIDE_RATIO" val="1.777778"/>
  <p:tag name="KSO_WM_SLIDE_BACKGROUND_TYPE" val="general"/>
</p:tagLst>
</file>

<file path=ppt/tags/tag318.xml><?xml version="1.0" encoding="utf-8"?>
<p:tagLst xmlns:p="http://schemas.openxmlformats.org/presentationml/2006/main">
  <p:tag name="COMMONDATA" val="eyJoZGlkIjoiYjQwNDY4NDQ4N2ZmYzNlZGM0MTAwN2EwNDRjNmUwMzQifQ==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F8519"/>
      </a:accent1>
      <a:accent2>
        <a:srgbClr val="20908A"/>
      </a:accent2>
      <a:accent3>
        <a:srgbClr val="F39231"/>
      </a:accent3>
      <a:accent4>
        <a:srgbClr val="EF8519"/>
      </a:accent4>
      <a:accent5>
        <a:srgbClr val="20908A"/>
      </a:accent5>
      <a:accent6>
        <a:srgbClr val="FFFFF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FADE8B"/>
      </a:dk2>
      <a:lt2>
        <a:srgbClr val="FFFFFF"/>
      </a:lt2>
      <a:accent1>
        <a:srgbClr val="DF801A"/>
      </a:accent1>
      <a:accent2>
        <a:srgbClr val="C69A10"/>
      </a:accent2>
      <a:accent3>
        <a:srgbClr val="A8B02C"/>
      </a:accent3>
      <a:accent4>
        <a:srgbClr val="87C254"/>
      </a:accent4>
      <a:accent5>
        <a:srgbClr val="5FD181"/>
      </a:accent5>
      <a:accent6>
        <a:srgbClr val="1ADDB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WPS 演示</Application>
  <PresentationFormat>宽屏</PresentationFormat>
  <Paragraphs>47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Unicode MS</vt:lpstr>
      <vt:lpstr>Calibri</vt:lpstr>
      <vt:lpstr>汉仪旗黑-85S</vt:lpstr>
      <vt:lpstr>黑体</vt:lpstr>
      <vt:lpstr>Viner Hand ITC</vt:lpstr>
      <vt:lpstr>Wingdings</vt:lpstr>
      <vt:lpstr>汉仪屏黑 简</vt:lpstr>
      <vt:lpstr>汉仪旗黑-75S</vt:lpstr>
      <vt:lpstr>汉仪文黑-75简</vt:lpstr>
      <vt:lpstr>Segoe UI</vt:lpstr>
      <vt:lpstr>隶书</vt:lpstr>
      <vt:lpstr>华文中宋</vt:lpstr>
      <vt:lpstr>汉仪雅酷黑 55W</vt:lpstr>
      <vt:lpstr>汉仪雅酷黑 95W</vt:lpstr>
      <vt:lpstr>1_Office 主题​​</vt:lpstr>
      <vt:lpstr>2_Office 主题​​</vt:lpstr>
      <vt:lpstr>基于yolo和deepsort的自动跟踪机动车的程序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雾里逍遥</cp:lastModifiedBy>
  <cp:revision>4</cp:revision>
  <dcterms:created xsi:type="dcterms:W3CDTF">2023-08-21T06:38:00Z</dcterms:created>
  <dcterms:modified xsi:type="dcterms:W3CDTF">2023-09-01T14:29:34Z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F6DF2586246D49E681A8BBD37C75A7F4_12</vt:lpwstr>
  </property>
  <property fmtid="{D5CDD505-2E9C-101B-9397-08002B2CF9AE}" pid="3" name="KSOProductBuildVer">
    <vt:lpwstr>2052-12.1.0.15120</vt:lpwstr>
  </property>
</Properties>
</file>